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311" r:id="rId4"/>
    <p:sldId id="258" r:id="rId5"/>
    <p:sldId id="259" r:id="rId6"/>
    <p:sldId id="260" r:id="rId7"/>
    <p:sldId id="288" r:id="rId8"/>
    <p:sldId id="293" r:id="rId9"/>
    <p:sldId id="317" r:id="rId10"/>
    <p:sldId id="312" r:id="rId1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4660"/>
  </p:normalViewPr>
  <p:slideViewPr>
    <p:cSldViewPr>
      <p:cViewPr>
        <p:scale>
          <a:sx n="64" d="100"/>
          <a:sy n="64" d="100"/>
        </p:scale>
        <p:origin x="-1590" y="-3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41F70-D290-4FCF-8490-E539B7961B0A}" type="datetimeFigureOut">
              <a:rPr lang="en-GB" smtClean="0"/>
              <a:t>07/11/2023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8302-4724-47FE-9686-D34803E389B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963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63D76-BD19-435C-BFD5-748A52F0ED95}" type="datetimeFigureOut">
              <a:rPr lang="en-GB" smtClean="0"/>
              <a:t>07/11/2023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66E0B-E9EC-48D2-AA38-20037657B9D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93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01E74BE-B2FB-44F5-8045-7CFA903E5005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8277-0CD6-489C-8485-D75A3703C44E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1060F-4F95-45E4-AC97-225075DF6006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4541-C9E0-4A0C-8D8D-C02FAE73C806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5F7DC-38F8-4623-A80F-F528533A6795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9015-C096-455A-AC8E-55521D882DB5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6252-99ED-4990-8867-E81AE9A331E4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75572-FCE2-49F2-A058-DA5E7940BB37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4D97-1802-4F71-A72E-A313FA9F8DB3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6F722-E5A7-481F-8627-944D75A21A7B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C190-4664-4560-BF2F-C1F186343C4B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75DC66-5F63-4312-A4A9-0D4343B76088}" type="datetime1">
              <a:rPr lang="en-GB" smtClean="0"/>
              <a:t>07/11/2023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Forensic Insight International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811B90C-F2EC-483D-961C-157121994A9D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920880" cy="3168352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ADDRESS At </a:t>
            </a:r>
            <a:b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8TH Annual Conference On Financial CRIME, CROSS BORDER</a:t>
            </a:r>
            <a:r>
              <a:rPr lang="en-GB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Crime &amp; GOVERNANCE INTEGRITY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7448872" cy="252028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 ‘Tunji Aworinde</a:t>
            </a:r>
          </a:p>
          <a:p>
            <a:r>
              <a:rPr lang="en-GB" sz="4400" b="1" dirty="0" smtClean="0">
                <a:solidFill>
                  <a:schemeClr val="tx1"/>
                </a:solidFill>
              </a:rPr>
              <a:t>CHAIR OPEN AFRICA FOUNDATION</a:t>
            </a:r>
            <a:endParaRPr lang="en-GB" sz="5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3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GB" sz="6600" dirty="0" smtClean="0"/>
              <a:t>Thank you for joining our campaign this week!</a:t>
            </a:r>
            <a:endParaRPr lang="en-GB" sz="6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54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Welcome to conference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sz="4000" dirty="0" smtClean="0"/>
          </a:p>
          <a:p>
            <a:pPr marL="0" indent="0">
              <a:buNone/>
            </a:pPr>
            <a:endParaRPr lang="en-GB" sz="40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10287000" cy="680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9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156648" cy="177281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Welcome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pPr algn="ctr"/>
            <a:r>
              <a:rPr lang="en-GB" sz="4800" dirty="0" smtClean="0"/>
              <a:t>CONFERENCE – DEDICATED TO PROMOTION OF THE RULE OF LAW IN NIGERIA</a:t>
            </a:r>
            <a:endParaRPr lang="en-GB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89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4468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Welcome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algn="ctr"/>
            <a:endParaRPr lang="en-GB" dirty="0" smtClean="0"/>
          </a:p>
          <a:p>
            <a:pPr algn="ctr"/>
            <a:r>
              <a:rPr lang="en-GB" sz="3600" dirty="0" smtClean="0"/>
              <a:t>THE HUNGER</a:t>
            </a:r>
          </a:p>
          <a:p>
            <a:pPr algn="ctr"/>
            <a:r>
              <a:rPr lang="en-GB" sz="3600" dirty="0" smtClean="0"/>
              <a:t>THE POVERTY</a:t>
            </a:r>
          </a:p>
          <a:p>
            <a:pPr algn="ctr"/>
            <a:r>
              <a:rPr lang="en-GB" sz="3600" dirty="0" smtClean="0"/>
              <a:t>THE INSECURITY</a:t>
            </a:r>
          </a:p>
          <a:p>
            <a:pPr algn="ctr"/>
            <a:r>
              <a:rPr lang="en-GB" sz="3600" dirty="0" smtClean="0"/>
              <a:t>THE DESPAIR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ALL STEMS FROM LAWLESSNESS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39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Welcome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211" y="1644451"/>
            <a:ext cx="3608933" cy="481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8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GB" sz="3200" b="1" dirty="0" smtClean="0"/>
              <a:t>OUR CONFERENCE </a:t>
            </a:r>
            <a:r>
              <a:rPr lang="en-GB" dirty="0" smtClean="0"/>
              <a:t>–</a:t>
            </a:r>
          </a:p>
          <a:p>
            <a:pPr lvl="0" algn="ctr">
              <a:buClr>
                <a:srgbClr val="B13F9A"/>
              </a:buClr>
            </a:pPr>
            <a:r>
              <a:rPr lang="en-GB" sz="3600" dirty="0">
                <a:solidFill>
                  <a:prstClr val="black"/>
                </a:solidFill>
              </a:rPr>
              <a:t>THE HUNGER</a:t>
            </a:r>
          </a:p>
          <a:p>
            <a:pPr lvl="0" algn="ctr">
              <a:buClr>
                <a:srgbClr val="B13F9A"/>
              </a:buClr>
            </a:pPr>
            <a:r>
              <a:rPr lang="en-GB" sz="3600" dirty="0">
                <a:solidFill>
                  <a:prstClr val="black"/>
                </a:solidFill>
              </a:rPr>
              <a:t>THE POVERTY</a:t>
            </a:r>
          </a:p>
          <a:p>
            <a:pPr lvl="0" algn="ctr">
              <a:buClr>
                <a:srgbClr val="B13F9A"/>
              </a:buClr>
            </a:pPr>
            <a:r>
              <a:rPr lang="en-GB" sz="3600" dirty="0">
                <a:solidFill>
                  <a:prstClr val="black"/>
                </a:solidFill>
              </a:rPr>
              <a:t>THE INSECURITY</a:t>
            </a:r>
          </a:p>
          <a:p>
            <a:pPr lvl="0" algn="ctr">
              <a:buClr>
                <a:srgbClr val="B13F9A"/>
              </a:buClr>
            </a:pPr>
            <a:r>
              <a:rPr lang="en-GB" sz="3600" dirty="0">
                <a:solidFill>
                  <a:prstClr val="black"/>
                </a:solidFill>
              </a:rPr>
              <a:t>THE </a:t>
            </a:r>
            <a:r>
              <a:rPr lang="en-GB" sz="3600" dirty="0" smtClean="0">
                <a:solidFill>
                  <a:prstClr val="black"/>
                </a:solidFill>
              </a:rPr>
              <a:t>DESPAIR</a:t>
            </a:r>
          </a:p>
          <a:p>
            <a:pPr lvl="0" algn="ctr">
              <a:buClr>
                <a:srgbClr val="B13F9A"/>
              </a:buClr>
            </a:pPr>
            <a:r>
              <a:rPr lang="en-GB" sz="3600" dirty="0" smtClean="0">
                <a:solidFill>
                  <a:prstClr val="black"/>
                </a:solidFill>
              </a:rPr>
              <a:t>ARE MANMADE, AND THE SOLUTIONS LIE IN OUR HANDS</a:t>
            </a:r>
            <a:endParaRPr lang="en-GB" sz="3600" dirty="0">
              <a:solidFill>
                <a:prstClr val="black"/>
              </a:solidFill>
            </a:endParaRPr>
          </a:p>
          <a:p>
            <a:pPr algn="ctr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OUR CONFERENCE -</a:t>
            </a:r>
          </a:p>
          <a:p>
            <a:pPr algn="ctr"/>
            <a:r>
              <a:rPr lang="en-GB" dirty="0" smtClean="0"/>
              <a:t>CAMPAINING AGAINST FINANCIAL CRIME &amp; FOR GOVERNANCE INTEGRITY</a:t>
            </a:r>
          </a:p>
          <a:p>
            <a:pPr algn="ctr"/>
            <a:r>
              <a:rPr lang="en-GB" dirty="0" smtClean="0"/>
              <a:t>CAPACITY BUILDING (Next –register email)</a:t>
            </a:r>
          </a:p>
          <a:p>
            <a:pPr algn="ctr"/>
            <a:r>
              <a:rPr lang="en-GB" dirty="0" smtClean="0"/>
              <a:t>EMPOWERMENT</a:t>
            </a:r>
          </a:p>
          <a:p>
            <a:pPr algn="ctr"/>
            <a:r>
              <a:rPr lang="en-GB" dirty="0" smtClean="0"/>
              <a:t>FOR A NEW NIGERIA - PEACEFUL &amp; PROSPEROUS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62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www.theforensicinsight.org</a:t>
            </a:r>
            <a:endParaRPr lang="en-GB" dirty="0"/>
          </a:p>
        </p:txBody>
      </p:sp>
      <p:pic>
        <p:nvPicPr>
          <p:cNvPr id="5" name="Picture Placeholder 3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223" y="2324100"/>
            <a:ext cx="3588566" cy="350837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69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welcome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ctr">
              <a:buClr>
                <a:srgbClr val="B13F9A"/>
              </a:buClr>
            </a:pPr>
            <a:r>
              <a:rPr lang="en-GB" sz="4400" dirty="0" smtClean="0">
                <a:solidFill>
                  <a:prstClr val="black"/>
                </a:solidFill>
              </a:rPr>
              <a:t>Our </a:t>
            </a:r>
            <a:r>
              <a:rPr lang="en-GB" sz="4400" dirty="0">
                <a:solidFill>
                  <a:prstClr val="black"/>
                </a:solidFill>
              </a:rPr>
              <a:t>nation’s problems are man-made; therefore they may be solved by man; that no problem of human destiny   is beyond humanity. 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Forensic Insight International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441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971</TotalTime>
  <Words>156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WELCOME ADDRESS At  8TH Annual Conference On Financial CRIME, CROSS BORDER Crime &amp; GOVERNANCE INTEGRITY</vt:lpstr>
      <vt:lpstr>Welcome to conference </vt:lpstr>
      <vt:lpstr>          Welcome </vt:lpstr>
      <vt:lpstr>        Welcome  </vt:lpstr>
      <vt:lpstr>Welcome</vt:lpstr>
      <vt:lpstr>Welcome</vt:lpstr>
      <vt:lpstr>Welcome</vt:lpstr>
      <vt:lpstr>www.theforensicinsight.org</vt:lpstr>
      <vt:lpstr>welcome</vt:lpstr>
      <vt:lpstr>Welcome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At 2nd Annual Conference On Financial Fraud and CyberCrime</dc:title>
  <dc:creator>AWOTUNJI</dc:creator>
  <cp:lastModifiedBy>Owner</cp:lastModifiedBy>
  <cp:revision>70</cp:revision>
  <cp:lastPrinted>2017-05-23T22:09:35Z</cp:lastPrinted>
  <dcterms:created xsi:type="dcterms:W3CDTF">2017-05-23T19:36:25Z</dcterms:created>
  <dcterms:modified xsi:type="dcterms:W3CDTF">2023-11-07T06:13:53Z</dcterms:modified>
</cp:coreProperties>
</file>