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3"/>
  </p:notesMasterIdLst>
  <p:handoutMasterIdLst>
    <p:handoutMasterId r:id="rId34"/>
  </p:handoutMasterIdLst>
  <p:sldIdLst>
    <p:sldId id="272" r:id="rId5"/>
    <p:sldId id="289" r:id="rId6"/>
    <p:sldId id="273" r:id="rId7"/>
    <p:sldId id="299" r:id="rId8"/>
    <p:sldId id="275" r:id="rId9"/>
    <p:sldId id="301" r:id="rId10"/>
    <p:sldId id="276" r:id="rId11"/>
    <p:sldId id="280" r:id="rId12"/>
    <p:sldId id="277" r:id="rId13"/>
    <p:sldId id="281" r:id="rId14"/>
    <p:sldId id="279" r:id="rId15"/>
    <p:sldId id="278" r:id="rId16"/>
    <p:sldId id="300" r:id="rId17"/>
    <p:sldId id="284" r:id="rId18"/>
    <p:sldId id="283" r:id="rId19"/>
    <p:sldId id="285" r:id="rId20"/>
    <p:sldId id="286" r:id="rId21"/>
    <p:sldId id="302" r:id="rId22"/>
    <p:sldId id="298" r:id="rId23"/>
    <p:sldId id="290" r:id="rId24"/>
    <p:sldId id="291" r:id="rId25"/>
    <p:sldId id="292" r:id="rId26"/>
    <p:sldId id="295" r:id="rId27"/>
    <p:sldId id="294" r:id="rId28"/>
    <p:sldId id="296" r:id="rId29"/>
    <p:sldId id="287" r:id="rId30"/>
    <p:sldId id="297" r:id="rId31"/>
    <p:sldId id="288" r:id="rId32"/>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7E"/>
    <a:srgbClr val="394404"/>
    <a:srgbClr val="5F6F0F"/>
    <a:srgbClr val="718412"/>
    <a:srgbClr val="65741A"/>
    <a:srgbClr val="70811D"/>
    <a:srgbClr val="7B8D1F"/>
    <a:srgbClr val="839721"/>
    <a:srgbClr val="95AB25"/>
    <a:srgbClr val="BC5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763B81-264C-48FF-88F9-2D090721C079}" v="37" dt="2023-11-08T09:23:17.211"/>
    <p1510:client id="{FE1633B4-80EE-4D3E-A293-F32D616B9B4D}" v="4" dt="2023-11-08T11:20:50.2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p:cViewPr varScale="1">
        <p:scale>
          <a:sx n="89" d="100"/>
          <a:sy n="89" d="100"/>
        </p:scale>
        <p:origin x="63" y="150"/>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usegun Alabi" userId="be6d974f05b4545a" providerId="LiveId" clId="{59763B81-264C-48FF-88F9-2D090721C079}"/>
    <pc:docChg chg="undo redo custSel addSld delSld modSld sldOrd">
      <pc:chgData name="Olusegun Alabi" userId="be6d974f05b4545a" providerId="LiveId" clId="{59763B81-264C-48FF-88F9-2D090721C079}" dt="2023-11-08T09:25:32.098" v="1718" actId="14100"/>
      <pc:docMkLst>
        <pc:docMk/>
      </pc:docMkLst>
      <pc:sldChg chg="addSp modSp del mod">
        <pc:chgData name="Olusegun Alabi" userId="be6d974f05b4545a" providerId="LiveId" clId="{59763B81-264C-48FF-88F9-2D090721C079}" dt="2023-11-08T02:39:20.879" v="310" actId="47"/>
        <pc:sldMkLst>
          <pc:docMk/>
          <pc:sldMk cId="1332291891" sldId="257"/>
        </pc:sldMkLst>
        <pc:spChg chg="mod">
          <ac:chgData name="Olusegun Alabi" userId="be6d974f05b4545a" providerId="LiveId" clId="{59763B81-264C-48FF-88F9-2D090721C079}" dt="2023-11-08T02:26:36.985" v="58" actId="1036"/>
          <ac:spMkLst>
            <pc:docMk/>
            <pc:sldMk cId="1332291891" sldId="257"/>
            <ac:spMk id="3" creationId="{11F05707-5EAE-6B0B-939B-C5A1665E95FC}"/>
          </ac:spMkLst>
        </pc:spChg>
        <pc:spChg chg="mod">
          <ac:chgData name="Olusegun Alabi" userId="be6d974f05b4545a" providerId="LiveId" clId="{59763B81-264C-48FF-88F9-2D090721C079}" dt="2023-11-08T02:25:30.705" v="50" actId="14100"/>
          <ac:spMkLst>
            <pc:docMk/>
            <pc:sldMk cId="1332291891" sldId="257"/>
            <ac:spMk id="5" creationId="{00000000-0000-0000-0000-000000000000}"/>
          </ac:spMkLst>
        </pc:spChg>
        <pc:picChg chg="add mod">
          <ac:chgData name="Olusegun Alabi" userId="be6d974f05b4545a" providerId="LiveId" clId="{59763B81-264C-48FF-88F9-2D090721C079}" dt="2023-11-08T02:26:04.630" v="55" actId="1038"/>
          <ac:picMkLst>
            <pc:docMk/>
            <pc:sldMk cId="1332291891" sldId="257"/>
            <ac:picMk id="4" creationId="{D8E15182-7349-ABA1-B881-F424B6650726}"/>
          </ac:picMkLst>
        </pc:picChg>
      </pc:sldChg>
      <pc:sldChg chg="del">
        <pc:chgData name="Olusegun Alabi" userId="be6d974f05b4545a" providerId="LiveId" clId="{59763B81-264C-48FF-88F9-2D090721C079}" dt="2023-11-08T07:57:37.961" v="885" actId="47"/>
        <pc:sldMkLst>
          <pc:docMk/>
          <pc:sldMk cId="4264977537" sldId="259"/>
        </pc:sldMkLst>
      </pc:sldChg>
      <pc:sldChg chg="del">
        <pc:chgData name="Olusegun Alabi" userId="be6d974f05b4545a" providerId="LiveId" clId="{59763B81-264C-48FF-88F9-2D090721C079}" dt="2023-11-08T07:57:39.397" v="886" actId="47"/>
        <pc:sldMkLst>
          <pc:docMk/>
          <pc:sldMk cId="2672039197" sldId="261"/>
        </pc:sldMkLst>
      </pc:sldChg>
      <pc:sldChg chg="del">
        <pc:chgData name="Olusegun Alabi" userId="be6d974f05b4545a" providerId="LiveId" clId="{59763B81-264C-48FF-88F9-2D090721C079}" dt="2023-11-08T07:57:43.749" v="887" actId="47"/>
        <pc:sldMkLst>
          <pc:docMk/>
          <pc:sldMk cId="397710800" sldId="262"/>
        </pc:sldMkLst>
      </pc:sldChg>
      <pc:sldChg chg="del">
        <pc:chgData name="Olusegun Alabi" userId="be6d974f05b4545a" providerId="LiveId" clId="{59763B81-264C-48FF-88F9-2D090721C079}" dt="2023-11-08T08:16:36.029" v="1156" actId="47"/>
        <pc:sldMkLst>
          <pc:docMk/>
          <pc:sldMk cId="1405850135" sldId="263"/>
        </pc:sldMkLst>
      </pc:sldChg>
      <pc:sldChg chg="del">
        <pc:chgData name="Olusegun Alabi" userId="be6d974f05b4545a" providerId="LiveId" clId="{59763B81-264C-48FF-88F9-2D090721C079}" dt="2023-11-08T08:14:34.422" v="1129" actId="47"/>
        <pc:sldMkLst>
          <pc:docMk/>
          <pc:sldMk cId="3480339974" sldId="265"/>
        </pc:sldMkLst>
      </pc:sldChg>
      <pc:sldChg chg="del">
        <pc:chgData name="Olusegun Alabi" userId="be6d974f05b4545a" providerId="LiveId" clId="{59763B81-264C-48FF-88F9-2D090721C079}" dt="2023-11-08T08:14:09.637" v="1120" actId="47"/>
        <pc:sldMkLst>
          <pc:docMk/>
          <pc:sldMk cId="1484811712" sldId="267"/>
        </pc:sldMkLst>
      </pc:sldChg>
      <pc:sldChg chg="del">
        <pc:chgData name="Olusegun Alabi" userId="be6d974f05b4545a" providerId="LiveId" clId="{59763B81-264C-48FF-88F9-2D090721C079}" dt="2023-11-08T07:57:23.840" v="884" actId="47"/>
        <pc:sldMkLst>
          <pc:docMk/>
          <pc:sldMk cId="3529114326" sldId="268"/>
        </pc:sldMkLst>
      </pc:sldChg>
      <pc:sldChg chg="del">
        <pc:chgData name="Olusegun Alabi" userId="be6d974f05b4545a" providerId="LiveId" clId="{59763B81-264C-48FF-88F9-2D090721C079}" dt="2023-11-08T08:14:11.380" v="1121" actId="47"/>
        <pc:sldMkLst>
          <pc:docMk/>
          <pc:sldMk cId="2341911148" sldId="269"/>
        </pc:sldMkLst>
      </pc:sldChg>
      <pc:sldChg chg="del">
        <pc:chgData name="Olusegun Alabi" userId="be6d974f05b4545a" providerId="LiveId" clId="{59763B81-264C-48FF-88F9-2D090721C079}" dt="2023-11-08T08:14:13.959" v="1122" actId="47"/>
        <pc:sldMkLst>
          <pc:docMk/>
          <pc:sldMk cId="4123189245" sldId="270"/>
        </pc:sldMkLst>
      </pc:sldChg>
      <pc:sldChg chg="del">
        <pc:chgData name="Olusegun Alabi" userId="be6d974f05b4545a" providerId="LiveId" clId="{59763B81-264C-48FF-88F9-2D090721C079}" dt="2023-11-08T08:14:34.112" v="1128" actId="47"/>
        <pc:sldMkLst>
          <pc:docMk/>
          <pc:sldMk cId="2319046984" sldId="271"/>
        </pc:sldMkLst>
      </pc:sldChg>
      <pc:sldChg chg="addSp delSp modSp add mod">
        <pc:chgData name="Olusegun Alabi" userId="be6d974f05b4545a" providerId="LiveId" clId="{59763B81-264C-48FF-88F9-2D090721C079}" dt="2023-11-08T08:43:39.571" v="1446" actId="27636"/>
        <pc:sldMkLst>
          <pc:docMk/>
          <pc:sldMk cId="3222541309" sldId="272"/>
        </pc:sldMkLst>
        <pc:spChg chg="mod">
          <ac:chgData name="Olusegun Alabi" userId="be6d974f05b4545a" providerId="LiveId" clId="{59763B81-264C-48FF-88F9-2D090721C079}" dt="2023-11-08T02:40:03.153" v="316" actId="242"/>
          <ac:spMkLst>
            <pc:docMk/>
            <pc:sldMk cId="3222541309" sldId="272"/>
            <ac:spMk id="2" creationId="{00000000-0000-0000-0000-000000000000}"/>
          </ac:spMkLst>
        </pc:spChg>
        <pc:spChg chg="mod">
          <ac:chgData name="Olusegun Alabi" userId="be6d974f05b4545a" providerId="LiveId" clId="{59763B81-264C-48FF-88F9-2D090721C079}" dt="2023-11-08T02:37:53.747" v="300" actId="27636"/>
          <ac:spMkLst>
            <pc:docMk/>
            <pc:sldMk cId="3222541309" sldId="272"/>
            <ac:spMk id="3" creationId="{11F05707-5EAE-6B0B-939B-C5A1665E95FC}"/>
          </ac:spMkLst>
        </pc:spChg>
        <pc:spChg chg="mod">
          <ac:chgData name="Olusegun Alabi" userId="be6d974f05b4545a" providerId="LiveId" clId="{59763B81-264C-48FF-88F9-2D090721C079}" dt="2023-11-08T02:33:10.273" v="178" actId="20577"/>
          <ac:spMkLst>
            <pc:docMk/>
            <pc:sldMk cId="3222541309" sldId="272"/>
            <ac:spMk id="5" creationId="{00000000-0000-0000-0000-000000000000}"/>
          </ac:spMkLst>
        </pc:spChg>
        <pc:spChg chg="add del mod">
          <ac:chgData name="Olusegun Alabi" userId="be6d974f05b4545a" providerId="LiveId" clId="{59763B81-264C-48FF-88F9-2D090721C079}" dt="2023-11-08T02:38:12.823" v="304" actId="478"/>
          <ac:spMkLst>
            <pc:docMk/>
            <pc:sldMk cId="3222541309" sldId="272"/>
            <ac:spMk id="6" creationId="{9EA8D764-98FF-FC9C-8768-CF9AC939C75B}"/>
          </ac:spMkLst>
        </pc:spChg>
        <pc:spChg chg="add mod">
          <ac:chgData name="Olusegun Alabi" userId="be6d974f05b4545a" providerId="LiveId" clId="{59763B81-264C-48FF-88F9-2D090721C079}" dt="2023-11-08T08:43:39.571" v="1446" actId="27636"/>
          <ac:spMkLst>
            <pc:docMk/>
            <pc:sldMk cId="3222541309" sldId="272"/>
            <ac:spMk id="7" creationId="{B114CF19-D108-D350-16D8-10B6E047D270}"/>
          </ac:spMkLst>
        </pc:spChg>
      </pc:sldChg>
      <pc:sldChg chg="addSp delSp modSp add mod ord">
        <pc:chgData name="Olusegun Alabi" userId="be6d974f05b4545a" providerId="LiveId" clId="{59763B81-264C-48FF-88F9-2D090721C079}" dt="2023-11-08T08:49:36.289" v="1510" actId="114"/>
        <pc:sldMkLst>
          <pc:docMk/>
          <pc:sldMk cId="2795646126" sldId="273"/>
        </pc:sldMkLst>
        <pc:spChg chg="add del mod">
          <ac:chgData name="Olusegun Alabi" userId="be6d974f05b4545a" providerId="LiveId" clId="{59763B81-264C-48FF-88F9-2D090721C079}" dt="2023-11-08T02:39:46.173" v="313" actId="478"/>
          <ac:spMkLst>
            <pc:docMk/>
            <pc:sldMk cId="2795646126" sldId="273"/>
            <ac:spMk id="3" creationId="{8B97F712-7F80-A038-0013-75C5673B03F4}"/>
          </ac:spMkLst>
        </pc:spChg>
        <pc:spChg chg="add del mod">
          <ac:chgData name="Olusegun Alabi" userId="be6d974f05b4545a" providerId="LiveId" clId="{59763B81-264C-48FF-88F9-2D090721C079}" dt="2023-11-08T02:39:46.173" v="313" actId="478"/>
          <ac:spMkLst>
            <pc:docMk/>
            <pc:sldMk cId="2795646126" sldId="273"/>
            <ac:spMk id="5" creationId="{C2B93748-A9D9-D1AA-D93F-8E16225D22F8}"/>
          </ac:spMkLst>
        </pc:spChg>
        <pc:spChg chg="add mod">
          <ac:chgData name="Olusegun Alabi" userId="be6d974f05b4545a" providerId="LiveId" clId="{59763B81-264C-48FF-88F9-2D090721C079}" dt="2023-11-08T02:44:33.635" v="425" actId="113"/>
          <ac:spMkLst>
            <pc:docMk/>
            <pc:sldMk cId="2795646126" sldId="273"/>
            <ac:spMk id="6" creationId="{B58CD1A8-D8E8-042F-C09B-FB1710D5C37A}"/>
          </ac:spMkLst>
        </pc:spChg>
        <pc:spChg chg="add mod">
          <ac:chgData name="Olusegun Alabi" userId="be6d974f05b4545a" providerId="LiveId" clId="{59763B81-264C-48FF-88F9-2D090721C079}" dt="2023-11-08T08:49:36.289" v="1510" actId="114"/>
          <ac:spMkLst>
            <pc:docMk/>
            <pc:sldMk cId="2795646126" sldId="273"/>
            <ac:spMk id="7" creationId="{142963A0-C6FA-DBC2-9896-50689DCE532E}"/>
          </ac:spMkLst>
        </pc:spChg>
        <pc:spChg chg="del">
          <ac:chgData name="Olusegun Alabi" userId="be6d974f05b4545a" providerId="LiveId" clId="{59763B81-264C-48FF-88F9-2D090721C079}" dt="2023-11-08T02:39:42.940" v="312" actId="478"/>
          <ac:spMkLst>
            <pc:docMk/>
            <pc:sldMk cId="2795646126" sldId="273"/>
            <ac:spMk id="13" creationId="{00000000-0000-0000-0000-000000000000}"/>
          </ac:spMkLst>
        </pc:spChg>
        <pc:spChg chg="del">
          <ac:chgData name="Olusegun Alabi" userId="be6d974f05b4545a" providerId="LiveId" clId="{59763B81-264C-48FF-88F9-2D090721C079}" dt="2023-11-08T02:39:42.940" v="312" actId="478"/>
          <ac:spMkLst>
            <pc:docMk/>
            <pc:sldMk cId="2795646126" sldId="273"/>
            <ac:spMk id="14" creationId="{00000000-0000-0000-0000-000000000000}"/>
          </ac:spMkLst>
        </pc:spChg>
      </pc:sldChg>
      <pc:sldChg chg="add del">
        <pc:chgData name="Olusegun Alabi" userId="be6d974f05b4545a" providerId="LiveId" clId="{59763B81-264C-48FF-88F9-2D090721C079}" dt="2023-11-08T07:57:20.495" v="883" actId="47"/>
        <pc:sldMkLst>
          <pc:docMk/>
          <pc:sldMk cId="2286264642" sldId="274"/>
        </pc:sldMkLst>
      </pc:sldChg>
      <pc:sldChg chg="modSp add mod">
        <pc:chgData name="Olusegun Alabi" userId="be6d974f05b4545a" providerId="LiveId" clId="{59763B81-264C-48FF-88F9-2D090721C079}" dt="2023-11-08T08:56:10.737" v="1523" actId="1035"/>
        <pc:sldMkLst>
          <pc:docMk/>
          <pc:sldMk cId="312580465" sldId="275"/>
        </pc:sldMkLst>
        <pc:spChg chg="mod">
          <ac:chgData name="Olusegun Alabi" userId="be6d974f05b4545a" providerId="LiveId" clId="{59763B81-264C-48FF-88F9-2D090721C079}" dt="2023-11-08T02:45:05.556" v="439" actId="20577"/>
          <ac:spMkLst>
            <pc:docMk/>
            <pc:sldMk cId="312580465" sldId="275"/>
            <ac:spMk id="6" creationId="{B58CD1A8-D8E8-042F-C09B-FB1710D5C37A}"/>
          </ac:spMkLst>
        </pc:spChg>
        <pc:spChg chg="mod">
          <ac:chgData name="Olusegun Alabi" userId="be6d974f05b4545a" providerId="LiveId" clId="{59763B81-264C-48FF-88F9-2D090721C079}" dt="2023-11-08T08:56:10.737" v="1523" actId="1035"/>
          <ac:spMkLst>
            <pc:docMk/>
            <pc:sldMk cId="312580465" sldId="275"/>
            <ac:spMk id="7" creationId="{142963A0-C6FA-DBC2-9896-50689DCE532E}"/>
          </ac:spMkLst>
        </pc:spChg>
      </pc:sldChg>
      <pc:sldChg chg="modSp add mod ord">
        <pc:chgData name="Olusegun Alabi" userId="be6d974f05b4545a" providerId="LiveId" clId="{59763B81-264C-48FF-88F9-2D090721C079}" dt="2023-11-08T09:00:25.667" v="1524" actId="113"/>
        <pc:sldMkLst>
          <pc:docMk/>
          <pc:sldMk cId="3442394692" sldId="276"/>
        </pc:sldMkLst>
        <pc:spChg chg="mod">
          <ac:chgData name="Olusegun Alabi" userId="be6d974f05b4545a" providerId="LiveId" clId="{59763B81-264C-48FF-88F9-2D090721C079}" dt="2023-11-08T03:24:14.320" v="807" actId="21"/>
          <ac:spMkLst>
            <pc:docMk/>
            <pc:sldMk cId="3442394692" sldId="276"/>
            <ac:spMk id="6" creationId="{B58CD1A8-D8E8-042F-C09B-FB1710D5C37A}"/>
          </ac:spMkLst>
        </pc:spChg>
        <pc:spChg chg="mod">
          <ac:chgData name="Olusegun Alabi" userId="be6d974f05b4545a" providerId="LiveId" clId="{59763B81-264C-48FF-88F9-2D090721C079}" dt="2023-11-08T09:00:25.667" v="1524" actId="113"/>
          <ac:spMkLst>
            <pc:docMk/>
            <pc:sldMk cId="3442394692" sldId="276"/>
            <ac:spMk id="7" creationId="{142963A0-C6FA-DBC2-9896-50689DCE532E}"/>
          </ac:spMkLst>
        </pc:spChg>
      </pc:sldChg>
      <pc:sldChg chg="modSp add mod">
        <pc:chgData name="Olusegun Alabi" userId="be6d974f05b4545a" providerId="LiveId" clId="{59763B81-264C-48FF-88F9-2D090721C079}" dt="2023-11-08T09:01:28.657" v="1534" actId="113"/>
        <pc:sldMkLst>
          <pc:docMk/>
          <pc:sldMk cId="1903492422" sldId="277"/>
        </pc:sldMkLst>
        <pc:spChg chg="mod">
          <ac:chgData name="Olusegun Alabi" userId="be6d974f05b4545a" providerId="LiveId" clId="{59763B81-264C-48FF-88F9-2D090721C079}" dt="2023-11-08T03:24:50.196" v="819" actId="20577"/>
          <ac:spMkLst>
            <pc:docMk/>
            <pc:sldMk cId="1903492422" sldId="277"/>
            <ac:spMk id="6" creationId="{B58CD1A8-D8E8-042F-C09B-FB1710D5C37A}"/>
          </ac:spMkLst>
        </pc:spChg>
        <pc:spChg chg="mod">
          <ac:chgData name="Olusegun Alabi" userId="be6d974f05b4545a" providerId="LiveId" clId="{59763B81-264C-48FF-88F9-2D090721C079}" dt="2023-11-08T09:01:28.657" v="1534" actId="113"/>
          <ac:spMkLst>
            <pc:docMk/>
            <pc:sldMk cId="1903492422" sldId="277"/>
            <ac:spMk id="7" creationId="{142963A0-C6FA-DBC2-9896-50689DCE532E}"/>
          </ac:spMkLst>
        </pc:spChg>
      </pc:sldChg>
      <pc:sldChg chg="modSp add mod">
        <pc:chgData name="Olusegun Alabi" userId="be6d974f05b4545a" providerId="LiveId" clId="{59763B81-264C-48FF-88F9-2D090721C079}" dt="2023-11-08T09:07:09.598" v="1587" actId="20577"/>
        <pc:sldMkLst>
          <pc:docMk/>
          <pc:sldMk cId="1758752041" sldId="278"/>
        </pc:sldMkLst>
        <pc:spChg chg="mod">
          <ac:chgData name="Olusegun Alabi" userId="be6d974f05b4545a" providerId="LiveId" clId="{59763B81-264C-48FF-88F9-2D090721C079}" dt="2023-11-08T03:25:03.700" v="822" actId="20577"/>
          <ac:spMkLst>
            <pc:docMk/>
            <pc:sldMk cId="1758752041" sldId="278"/>
            <ac:spMk id="6" creationId="{B58CD1A8-D8E8-042F-C09B-FB1710D5C37A}"/>
          </ac:spMkLst>
        </pc:spChg>
        <pc:spChg chg="mod">
          <ac:chgData name="Olusegun Alabi" userId="be6d974f05b4545a" providerId="LiveId" clId="{59763B81-264C-48FF-88F9-2D090721C079}" dt="2023-11-08T09:07:09.598" v="1587" actId="20577"/>
          <ac:spMkLst>
            <pc:docMk/>
            <pc:sldMk cId="1758752041" sldId="278"/>
            <ac:spMk id="7" creationId="{142963A0-C6FA-DBC2-9896-50689DCE532E}"/>
          </ac:spMkLst>
        </pc:spChg>
      </pc:sldChg>
      <pc:sldChg chg="modSp add mod">
        <pc:chgData name="Olusegun Alabi" userId="be6d974f05b4545a" providerId="LiveId" clId="{59763B81-264C-48FF-88F9-2D090721C079}" dt="2023-11-08T09:02:46.533" v="1549" actId="113"/>
        <pc:sldMkLst>
          <pc:docMk/>
          <pc:sldMk cId="3743084337" sldId="279"/>
        </pc:sldMkLst>
        <pc:spChg chg="mod">
          <ac:chgData name="Olusegun Alabi" userId="be6d974f05b4545a" providerId="LiveId" clId="{59763B81-264C-48FF-88F9-2D090721C079}" dt="2023-11-08T03:24:44.315" v="818" actId="20577"/>
          <ac:spMkLst>
            <pc:docMk/>
            <pc:sldMk cId="3743084337" sldId="279"/>
            <ac:spMk id="6" creationId="{B58CD1A8-D8E8-042F-C09B-FB1710D5C37A}"/>
          </ac:spMkLst>
        </pc:spChg>
        <pc:spChg chg="mod">
          <ac:chgData name="Olusegun Alabi" userId="be6d974f05b4545a" providerId="LiveId" clId="{59763B81-264C-48FF-88F9-2D090721C079}" dt="2023-11-08T09:02:46.533" v="1549" actId="113"/>
          <ac:spMkLst>
            <pc:docMk/>
            <pc:sldMk cId="3743084337" sldId="279"/>
            <ac:spMk id="7" creationId="{142963A0-C6FA-DBC2-9896-50689DCE532E}"/>
          </ac:spMkLst>
        </pc:spChg>
      </pc:sldChg>
      <pc:sldChg chg="modSp add mod ord">
        <pc:chgData name="Olusegun Alabi" userId="be6d974f05b4545a" providerId="LiveId" clId="{59763B81-264C-48FF-88F9-2D090721C079}" dt="2023-11-08T09:00:49.969" v="1529" actId="113"/>
        <pc:sldMkLst>
          <pc:docMk/>
          <pc:sldMk cId="2163635774" sldId="280"/>
        </pc:sldMkLst>
        <pc:spChg chg="mod">
          <ac:chgData name="Olusegun Alabi" userId="be6d974f05b4545a" providerId="LiveId" clId="{59763B81-264C-48FF-88F9-2D090721C079}" dt="2023-11-08T09:00:49.969" v="1529" actId="113"/>
          <ac:spMkLst>
            <pc:docMk/>
            <pc:sldMk cId="2163635774" sldId="280"/>
            <ac:spMk id="7" creationId="{142963A0-C6FA-DBC2-9896-50689DCE532E}"/>
          </ac:spMkLst>
        </pc:spChg>
      </pc:sldChg>
      <pc:sldChg chg="modSp add mod">
        <pc:chgData name="Olusegun Alabi" userId="be6d974f05b4545a" providerId="LiveId" clId="{59763B81-264C-48FF-88F9-2D090721C079}" dt="2023-11-08T09:02:20.289" v="1542" actId="403"/>
        <pc:sldMkLst>
          <pc:docMk/>
          <pc:sldMk cId="3617849308" sldId="281"/>
        </pc:sldMkLst>
        <pc:spChg chg="mod">
          <ac:chgData name="Olusegun Alabi" userId="be6d974f05b4545a" providerId="LiveId" clId="{59763B81-264C-48FF-88F9-2D090721C079}" dt="2023-11-08T09:02:20.289" v="1542" actId="403"/>
          <ac:spMkLst>
            <pc:docMk/>
            <pc:sldMk cId="3617849308" sldId="281"/>
            <ac:spMk id="7" creationId="{142963A0-C6FA-DBC2-9896-50689DCE532E}"/>
          </ac:spMkLst>
        </pc:spChg>
      </pc:sldChg>
      <pc:sldChg chg="add del">
        <pc:chgData name="Olusegun Alabi" userId="be6d974f05b4545a" providerId="LiveId" clId="{59763B81-264C-48FF-88F9-2D090721C079}" dt="2023-11-08T09:07:41.065" v="1588" actId="47"/>
        <pc:sldMkLst>
          <pc:docMk/>
          <pc:sldMk cId="3377043364" sldId="282"/>
        </pc:sldMkLst>
      </pc:sldChg>
      <pc:sldChg chg="addSp delSp modSp add mod ord">
        <pc:chgData name="Olusegun Alabi" userId="be6d974f05b4545a" providerId="LiveId" clId="{59763B81-264C-48FF-88F9-2D090721C079}" dt="2023-11-08T09:10:21.909" v="1617" actId="948"/>
        <pc:sldMkLst>
          <pc:docMk/>
          <pc:sldMk cId="1907827054" sldId="283"/>
        </pc:sldMkLst>
        <pc:spChg chg="add mod">
          <ac:chgData name="Olusegun Alabi" userId="be6d974f05b4545a" providerId="LiveId" clId="{59763B81-264C-48FF-88F9-2D090721C079}" dt="2023-11-08T08:07:56.571" v="1011" actId="255"/>
          <ac:spMkLst>
            <pc:docMk/>
            <pc:sldMk cId="1907827054" sldId="283"/>
            <ac:spMk id="2" creationId="{447EBC2F-EECC-40B9-5556-5F7755A22406}"/>
          </ac:spMkLst>
        </pc:spChg>
        <pc:spChg chg="del">
          <ac:chgData name="Olusegun Alabi" userId="be6d974f05b4545a" providerId="LiveId" clId="{59763B81-264C-48FF-88F9-2D090721C079}" dt="2023-11-08T08:07:37.839" v="1001" actId="478"/>
          <ac:spMkLst>
            <pc:docMk/>
            <pc:sldMk cId="1907827054" sldId="283"/>
            <ac:spMk id="6" creationId="{B58CD1A8-D8E8-042F-C09B-FB1710D5C37A}"/>
          </ac:spMkLst>
        </pc:spChg>
        <pc:spChg chg="mod">
          <ac:chgData name="Olusegun Alabi" userId="be6d974f05b4545a" providerId="LiveId" clId="{59763B81-264C-48FF-88F9-2D090721C079}" dt="2023-11-08T09:10:21.909" v="1617" actId="948"/>
          <ac:spMkLst>
            <pc:docMk/>
            <pc:sldMk cId="1907827054" sldId="283"/>
            <ac:spMk id="7" creationId="{142963A0-C6FA-DBC2-9896-50689DCE532E}"/>
          </ac:spMkLst>
        </pc:spChg>
      </pc:sldChg>
      <pc:sldChg chg="modSp add mod">
        <pc:chgData name="Olusegun Alabi" userId="be6d974f05b4545a" providerId="LiveId" clId="{59763B81-264C-48FF-88F9-2D090721C079}" dt="2023-11-08T09:08:27.964" v="1606" actId="20577"/>
        <pc:sldMkLst>
          <pc:docMk/>
          <pc:sldMk cId="240638354" sldId="284"/>
        </pc:sldMkLst>
        <pc:spChg chg="mod">
          <ac:chgData name="Olusegun Alabi" userId="be6d974f05b4545a" providerId="LiveId" clId="{59763B81-264C-48FF-88F9-2D090721C079}" dt="2023-11-08T08:02:44.201" v="956" actId="27636"/>
          <ac:spMkLst>
            <pc:docMk/>
            <pc:sldMk cId="240638354" sldId="284"/>
            <ac:spMk id="6" creationId="{B58CD1A8-D8E8-042F-C09B-FB1710D5C37A}"/>
          </ac:spMkLst>
        </pc:spChg>
        <pc:spChg chg="mod">
          <ac:chgData name="Olusegun Alabi" userId="be6d974f05b4545a" providerId="LiveId" clId="{59763B81-264C-48FF-88F9-2D090721C079}" dt="2023-11-08T09:08:27.964" v="1606" actId="20577"/>
          <ac:spMkLst>
            <pc:docMk/>
            <pc:sldMk cId="240638354" sldId="284"/>
            <ac:spMk id="7" creationId="{142963A0-C6FA-DBC2-9896-50689DCE532E}"/>
          </ac:spMkLst>
        </pc:spChg>
      </pc:sldChg>
      <pc:sldChg chg="addSp delSp modSp add mod">
        <pc:chgData name="Olusegun Alabi" userId="be6d974f05b4545a" providerId="LiveId" clId="{59763B81-264C-48FF-88F9-2D090721C079}" dt="2023-11-08T09:11:44.826" v="1625" actId="27636"/>
        <pc:sldMkLst>
          <pc:docMk/>
          <pc:sldMk cId="2666384475" sldId="285"/>
        </pc:sldMkLst>
        <pc:spChg chg="add mod">
          <ac:chgData name="Olusegun Alabi" userId="be6d974f05b4545a" providerId="LiveId" clId="{59763B81-264C-48FF-88F9-2D090721C079}" dt="2023-11-08T08:08:05.556" v="1013"/>
          <ac:spMkLst>
            <pc:docMk/>
            <pc:sldMk cId="2666384475" sldId="285"/>
            <ac:spMk id="2" creationId="{1ED920EE-FDE8-8C1B-03D5-7CC520774190}"/>
          </ac:spMkLst>
        </pc:spChg>
        <pc:spChg chg="del">
          <ac:chgData name="Olusegun Alabi" userId="be6d974f05b4545a" providerId="LiveId" clId="{59763B81-264C-48FF-88F9-2D090721C079}" dt="2023-11-08T08:08:04.939" v="1012" actId="478"/>
          <ac:spMkLst>
            <pc:docMk/>
            <pc:sldMk cId="2666384475" sldId="285"/>
            <ac:spMk id="6" creationId="{B58CD1A8-D8E8-042F-C09B-FB1710D5C37A}"/>
          </ac:spMkLst>
        </pc:spChg>
        <pc:spChg chg="mod">
          <ac:chgData name="Olusegun Alabi" userId="be6d974f05b4545a" providerId="LiveId" clId="{59763B81-264C-48FF-88F9-2D090721C079}" dt="2023-11-08T09:11:44.826" v="1625" actId="27636"/>
          <ac:spMkLst>
            <pc:docMk/>
            <pc:sldMk cId="2666384475" sldId="285"/>
            <ac:spMk id="7" creationId="{142963A0-C6FA-DBC2-9896-50689DCE532E}"/>
          </ac:spMkLst>
        </pc:spChg>
      </pc:sldChg>
      <pc:sldChg chg="addSp delSp modSp add mod">
        <pc:chgData name="Olusegun Alabi" userId="be6d974f05b4545a" providerId="LiveId" clId="{59763B81-264C-48FF-88F9-2D090721C079}" dt="2023-11-08T09:13:13.505" v="1632" actId="27636"/>
        <pc:sldMkLst>
          <pc:docMk/>
          <pc:sldMk cId="3437591994" sldId="286"/>
        </pc:sldMkLst>
        <pc:spChg chg="add mod">
          <ac:chgData name="Olusegun Alabi" userId="be6d974f05b4545a" providerId="LiveId" clId="{59763B81-264C-48FF-88F9-2D090721C079}" dt="2023-11-08T08:08:11.127" v="1015"/>
          <ac:spMkLst>
            <pc:docMk/>
            <pc:sldMk cId="3437591994" sldId="286"/>
            <ac:spMk id="2" creationId="{954F4F70-2A79-9E9B-58F4-42821F637BE4}"/>
          </ac:spMkLst>
        </pc:spChg>
        <pc:spChg chg="del">
          <ac:chgData name="Olusegun Alabi" userId="be6d974f05b4545a" providerId="LiveId" clId="{59763B81-264C-48FF-88F9-2D090721C079}" dt="2023-11-08T08:08:10.493" v="1014" actId="478"/>
          <ac:spMkLst>
            <pc:docMk/>
            <pc:sldMk cId="3437591994" sldId="286"/>
            <ac:spMk id="6" creationId="{B58CD1A8-D8E8-042F-C09B-FB1710D5C37A}"/>
          </ac:spMkLst>
        </pc:spChg>
        <pc:spChg chg="mod">
          <ac:chgData name="Olusegun Alabi" userId="be6d974f05b4545a" providerId="LiveId" clId="{59763B81-264C-48FF-88F9-2D090721C079}" dt="2023-11-08T09:13:13.505" v="1632" actId="27636"/>
          <ac:spMkLst>
            <pc:docMk/>
            <pc:sldMk cId="3437591994" sldId="286"/>
            <ac:spMk id="7" creationId="{142963A0-C6FA-DBC2-9896-50689DCE532E}"/>
          </ac:spMkLst>
        </pc:spChg>
      </pc:sldChg>
      <pc:sldChg chg="addSp delSp modSp add mod">
        <pc:chgData name="Olusegun Alabi" userId="be6d974f05b4545a" providerId="LiveId" clId="{59763B81-264C-48FF-88F9-2D090721C079}" dt="2023-11-08T09:23:42.077" v="1710" actId="14100"/>
        <pc:sldMkLst>
          <pc:docMk/>
          <pc:sldMk cId="3388369924" sldId="287"/>
        </pc:sldMkLst>
        <pc:spChg chg="del">
          <ac:chgData name="Olusegun Alabi" userId="be6d974f05b4545a" providerId="LiveId" clId="{59763B81-264C-48FF-88F9-2D090721C079}" dt="2023-11-08T08:10:38.047" v="1058" actId="478"/>
          <ac:spMkLst>
            <pc:docMk/>
            <pc:sldMk cId="3388369924" sldId="287"/>
            <ac:spMk id="2" creationId="{954F4F70-2A79-9E9B-58F4-42821F637BE4}"/>
          </ac:spMkLst>
        </pc:spChg>
        <pc:spChg chg="add mod">
          <ac:chgData name="Olusegun Alabi" userId="be6d974f05b4545a" providerId="LiveId" clId="{59763B81-264C-48FF-88F9-2D090721C079}" dt="2023-11-08T09:23:26.711" v="1706" actId="404"/>
          <ac:spMkLst>
            <pc:docMk/>
            <pc:sldMk cId="3388369924" sldId="287"/>
            <ac:spMk id="3" creationId="{20684441-4261-5CFC-77BB-9127214B306D}"/>
          </ac:spMkLst>
        </pc:spChg>
        <pc:spChg chg="add del mod">
          <ac:chgData name="Olusegun Alabi" userId="be6d974f05b4545a" providerId="LiveId" clId="{59763B81-264C-48FF-88F9-2D090721C079}" dt="2023-11-08T09:23:16.694" v="1704" actId="478"/>
          <ac:spMkLst>
            <pc:docMk/>
            <pc:sldMk cId="3388369924" sldId="287"/>
            <ac:spMk id="4" creationId="{A03F8657-BF5A-61CB-46C9-BDFAB2CD1960}"/>
          </ac:spMkLst>
        </pc:spChg>
        <pc:spChg chg="add mod">
          <ac:chgData name="Olusegun Alabi" userId="be6d974f05b4545a" providerId="LiveId" clId="{59763B81-264C-48FF-88F9-2D090721C079}" dt="2023-11-08T09:23:17.211" v="1705"/>
          <ac:spMkLst>
            <pc:docMk/>
            <pc:sldMk cId="3388369924" sldId="287"/>
            <ac:spMk id="5" creationId="{CEA60506-5848-B95C-1FDE-6154559D7F94}"/>
          </ac:spMkLst>
        </pc:spChg>
        <pc:spChg chg="mod">
          <ac:chgData name="Olusegun Alabi" userId="be6d974f05b4545a" providerId="LiveId" clId="{59763B81-264C-48FF-88F9-2D090721C079}" dt="2023-11-08T09:23:42.077" v="1710" actId="14100"/>
          <ac:spMkLst>
            <pc:docMk/>
            <pc:sldMk cId="3388369924" sldId="287"/>
            <ac:spMk id="7" creationId="{142963A0-C6FA-DBC2-9896-50689DCE532E}"/>
          </ac:spMkLst>
        </pc:spChg>
      </pc:sldChg>
      <pc:sldChg chg="addSp delSp modSp add mod ord">
        <pc:chgData name="Olusegun Alabi" userId="be6d974f05b4545a" providerId="LiveId" clId="{59763B81-264C-48FF-88F9-2D090721C079}" dt="2023-11-08T09:25:32.098" v="1718" actId="14100"/>
        <pc:sldMkLst>
          <pc:docMk/>
          <pc:sldMk cId="2860372088" sldId="288"/>
        </pc:sldMkLst>
        <pc:spChg chg="del">
          <ac:chgData name="Olusegun Alabi" userId="be6d974f05b4545a" providerId="LiveId" clId="{59763B81-264C-48FF-88F9-2D090721C079}" dt="2023-11-08T08:15:08.167" v="1132" actId="478"/>
          <ac:spMkLst>
            <pc:docMk/>
            <pc:sldMk cId="2860372088" sldId="288"/>
            <ac:spMk id="2" creationId="{00000000-0000-0000-0000-000000000000}"/>
          </ac:spMkLst>
        </pc:spChg>
        <pc:spChg chg="mod">
          <ac:chgData name="Olusegun Alabi" userId="be6d974f05b4545a" providerId="LiveId" clId="{59763B81-264C-48FF-88F9-2D090721C079}" dt="2023-11-08T08:45:41.483" v="1479" actId="20577"/>
          <ac:spMkLst>
            <pc:docMk/>
            <pc:sldMk cId="2860372088" sldId="288"/>
            <ac:spMk id="3" creationId="{11F05707-5EAE-6B0B-939B-C5A1665E95FC}"/>
          </ac:spMkLst>
        </pc:spChg>
        <pc:spChg chg="add del mod">
          <ac:chgData name="Olusegun Alabi" userId="be6d974f05b4545a" providerId="LiveId" clId="{59763B81-264C-48FF-88F9-2D090721C079}" dt="2023-11-08T08:15:41.172" v="1148" actId="478"/>
          <ac:spMkLst>
            <pc:docMk/>
            <pc:sldMk cId="2860372088" sldId="288"/>
            <ac:spMk id="6" creationId="{35F8B6AA-FEF6-7EDE-9792-35E6EEE6B368}"/>
          </ac:spMkLst>
        </pc:spChg>
        <pc:spChg chg="del mod">
          <ac:chgData name="Olusegun Alabi" userId="be6d974f05b4545a" providerId="LiveId" clId="{59763B81-264C-48FF-88F9-2D090721C079}" dt="2023-11-08T08:43:50.529" v="1447" actId="478"/>
          <ac:spMkLst>
            <pc:docMk/>
            <pc:sldMk cId="2860372088" sldId="288"/>
            <ac:spMk id="7" creationId="{B114CF19-D108-D350-16D8-10B6E047D270}"/>
          </ac:spMkLst>
        </pc:spChg>
        <pc:spChg chg="add del mod">
          <ac:chgData name="Olusegun Alabi" userId="be6d974f05b4545a" providerId="LiveId" clId="{59763B81-264C-48FF-88F9-2D090721C079}" dt="2023-11-08T08:15:15.628" v="1134" actId="478"/>
          <ac:spMkLst>
            <pc:docMk/>
            <pc:sldMk cId="2860372088" sldId="288"/>
            <ac:spMk id="9" creationId="{EF6DC7CC-7B65-AE69-02D5-CC1DE3663CB2}"/>
          </ac:spMkLst>
        </pc:spChg>
        <pc:spChg chg="add mod">
          <ac:chgData name="Olusegun Alabi" userId="be6d974f05b4545a" providerId="LiveId" clId="{59763B81-264C-48FF-88F9-2D090721C079}" dt="2023-11-08T08:45:34.376" v="1477" actId="20577"/>
          <ac:spMkLst>
            <pc:docMk/>
            <pc:sldMk cId="2860372088" sldId="288"/>
            <ac:spMk id="10" creationId="{A81B44BD-37A6-AF32-9C6E-C839B980D200}"/>
          </ac:spMkLst>
        </pc:spChg>
        <pc:spChg chg="add mod">
          <ac:chgData name="Olusegun Alabi" userId="be6d974f05b4545a" providerId="LiveId" clId="{59763B81-264C-48FF-88F9-2D090721C079}" dt="2023-11-08T09:25:32.098" v="1718" actId="14100"/>
          <ac:spMkLst>
            <pc:docMk/>
            <pc:sldMk cId="2860372088" sldId="288"/>
            <ac:spMk id="11" creationId="{B1277165-6450-0557-6295-FD3B66761886}"/>
          </ac:spMkLst>
        </pc:spChg>
        <pc:spChg chg="add mod">
          <ac:chgData name="Olusegun Alabi" userId="be6d974f05b4545a" providerId="LiveId" clId="{59763B81-264C-48FF-88F9-2D090721C079}" dt="2023-11-08T08:43:51.125" v="1448"/>
          <ac:spMkLst>
            <pc:docMk/>
            <pc:sldMk cId="2860372088" sldId="288"/>
            <ac:spMk id="12" creationId="{5686015B-AA93-ABEC-7D07-4A00793EC86F}"/>
          </ac:spMkLst>
        </pc:spChg>
      </pc:sldChg>
      <pc:sldChg chg="addSp delSp modSp add mod ord">
        <pc:chgData name="Olusegun Alabi" userId="be6d974f05b4545a" providerId="LiveId" clId="{59763B81-264C-48FF-88F9-2D090721C079}" dt="2023-11-08T09:17:58.498" v="1693" actId="20577"/>
        <pc:sldMkLst>
          <pc:docMk/>
          <pc:sldMk cId="2027031378" sldId="289"/>
        </pc:sldMkLst>
        <pc:spChg chg="mod">
          <ac:chgData name="Olusegun Alabi" userId="be6d974f05b4545a" providerId="LiveId" clId="{59763B81-264C-48FF-88F9-2D090721C079}" dt="2023-11-08T09:17:58.498" v="1693" actId="20577"/>
          <ac:spMkLst>
            <pc:docMk/>
            <pc:sldMk cId="2027031378" sldId="289"/>
            <ac:spMk id="2" creationId="{954F4F70-2A79-9E9B-58F4-42821F637BE4}"/>
          </ac:spMkLst>
        </pc:spChg>
        <pc:spChg chg="add del">
          <ac:chgData name="Olusegun Alabi" userId="be6d974f05b4545a" providerId="LiveId" clId="{59763B81-264C-48FF-88F9-2D090721C079}" dt="2023-11-08T08:21:11.029" v="1214"/>
          <ac:spMkLst>
            <pc:docMk/>
            <pc:sldMk cId="2027031378" sldId="289"/>
            <ac:spMk id="3" creationId="{FB84ED15-C546-2825-F3C5-0672AC4610BE}"/>
          </ac:spMkLst>
        </pc:spChg>
        <pc:spChg chg="add del">
          <ac:chgData name="Olusegun Alabi" userId="be6d974f05b4545a" providerId="LiveId" clId="{59763B81-264C-48FF-88F9-2D090721C079}" dt="2023-11-08T08:21:16.321" v="1216"/>
          <ac:spMkLst>
            <pc:docMk/>
            <pc:sldMk cId="2027031378" sldId="289"/>
            <ac:spMk id="4" creationId="{3CB3D6D3-8359-F124-8BFA-F09157171CC6}"/>
          </ac:spMkLst>
        </pc:spChg>
        <pc:spChg chg="add del">
          <ac:chgData name="Olusegun Alabi" userId="be6d974f05b4545a" providerId="LiveId" clId="{59763B81-264C-48FF-88F9-2D090721C079}" dt="2023-11-08T08:21:22.366" v="1218"/>
          <ac:spMkLst>
            <pc:docMk/>
            <pc:sldMk cId="2027031378" sldId="289"/>
            <ac:spMk id="5" creationId="{632D1410-99D0-8EF6-6F61-B229B7C469C2}"/>
          </ac:spMkLst>
        </pc:spChg>
        <pc:spChg chg="del mod">
          <ac:chgData name="Olusegun Alabi" userId="be6d974f05b4545a" providerId="LiveId" clId="{59763B81-264C-48FF-88F9-2D090721C079}" dt="2023-11-08T09:14:20.421" v="1637" actId="478"/>
          <ac:spMkLst>
            <pc:docMk/>
            <pc:sldMk cId="2027031378" sldId="289"/>
            <ac:spMk id="7" creationId="{142963A0-C6FA-DBC2-9896-50689DCE532E}"/>
          </ac:spMkLst>
        </pc:spChg>
        <pc:spChg chg="add del mod">
          <ac:chgData name="Olusegun Alabi" userId="be6d974f05b4545a" providerId="LiveId" clId="{59763B81-264C-48FF-88F9-2D090721C079}" dt="2023-11-08T09:14:23.400" v="1638" actId="478"/>
          <ac:spMkLst>
            <pc:docMk/>
            <pc:sldMk cId="2027031378" sldId="289"/>
            <ac:spMk id="8" creationId="{E3EEDE5B-6866-1FE4-6322-9634F95C97DC}"/>
          </ac:spMkLst>
        </pc:spChg>
      </pc:sldChg>
      <pc:sldChg chg="addSp delSp modSp add mod">
        <pc:chgData name="Olusegun Alabi" userId="be6d974f05b4545a" providerId="LiveId" clId="{59763B81-264C-48FF-88F9-2D090721C079}" dt="2023-11-08T08:32:21.967" v="1353" actId="255"/>
        <pc:sldMkLst>
          <pc:docMk/>
          <pc:sldMk cId="1813299480" sldId="290"/>
        </pc:sldMkLst>
        <pc:spChg chg="mod">
          <ac:chgData name="Olusegun Alabi" userId="be6d974f05b4545a" providerId="LiveId" clId="{59763B81-264C-48FF-88F9-2D090721C079}" dt="2023-11-08T08:32:21.967" v="1353" actId="255"/>
          <ac:spMkLst>
            <pc:docMk/>
            <pc:sldMk cId="1813299480" sldId="290"/>
            <ac:spMk id="2" creationId="{954F4F70-2A79-9E9B-58F4-42821F637BE4}"/>
          </ac:spMkLst>
        </pc:spChg>
        <pc:spChg chg="add del">
          <ac:chgData name="Olusegun Alabi" userId="be6d974f05b4545a" providerId="LiveId" clId="{59763B81-264C-48FF-88F9-2D090721C079}" dt="2023-11-08T08:24:00.251" v="1268"/>
          <ac:spMkLst>
            <pc:docMk/>
            <pc:sldMk cId="1813299480" sldId="290"/>
            <ac:spMk id="3" creationId="{2767AEA1-3621-AF75-AF8C-8FA2C55D629C}"/>
          </ac:spMkLst>
        </pc:spChg>
        <pc:spChg chg="mod">
          <ac:chgData name="Olusegun Alabi" userId="be6d974f05b4545a" providerId="LiveId" clId="{59763B81-264C-48FF-88F9-2D090721C079}" dt="2023-11-08T08:27:25.263" v="1321" actId="179"/>
          <ac:spMkLst>
            <pc:docMk/>
            <pc:sldMk cId="1813299480" sldId="290"/>
            <ac:spMk id="7" creationId="{142963A0-C6FA-DBC2-9896-50689DCE532E}"/>
          </ac:spMkLst>
        </pc:spChg>
      </pc:sldChg>
      <pc:sldChg chg="addSp delSp modSp add mod">
        <pc:chgData name="Olusegun Alabi" userId="be6d974f05b4545a" providerId="LiveId" clId="{59763B81-264C-48FF-88F9-2D090721C079}" dt="2023-11-08T08:32:32.382" v="1355"/>
        <pc:sldMkLst>
          <pc:docMk/>
          <pc:sldMk cId="3863435201" sldId="291"/>
        </pc:sldMkLst>
        <pc:spChg chg="del">
          <ac:chgData name="Olusegun Alabi" userId="be6d974f05b4545a" providerId="LiveId" clId="{59763B81-264C-48FF-88F9-2D090721C079}" dt="2023-11-08T08:32:31.838" v="1354" actId="478"/>
          <ac:spMkLst>
            <pc:docMk/>
            <pc:sldMk cId="3863435201" sldId="291"/>
            <ac:spMk id="2" creationId="{954F4F70-2A79-9E9B-58F4-42821F637BE4}"/>
          </ac:spMkLst>
        </pc:spChg>
        <pc:spChg chg="add mod">
          <ac:chgData name="Olusegun Alabi" userId="be6d974f05b4545a" providerId="LiveId" clId="{59763B81-264C-48FF-88F9-2D090721C079}" dt="2023-11-08T08:32:32.382" v="1355"/>
          <ac:spMkLst>
            <pc:docMk/>
            <pc:sldMk cId="3863435201" sldId="291"/>
            <ac:spMk id="3" creationId="{6B604DF6-1B67-2758-3E77-E962022AD1CC}"/>
          </ac:spMkLst>
        </pc:spChg>
        <pc:spChg chg="mod">
          <ac:chgData name="Olusegun Alabi" userId="be6d974f05b4545a" providerId="LiveId" clId="{59763B81-264C-48FF-88F9-2D090721C079}" dt="2023-11-08T08:27:37.443" v="1323" actId="179"/>
          <ac:spMkLst>
            <pc:docMk/>
            <pc:sldMk cId="3863435201" sldId="291"/>
            <ac:spMk id="7" creationId="{142963A0-C6FA-DBC2-9896-50689DCE532E}"/>
          </ac:spMkLst>
        </pc:spChg>
      </pc:sldChg>
      <pc:sldChg chg="addSp delSp modSp add mod">
        <pc:chgData name="Olusegun Alabi" userId="be6d974f05b4545a" providerId="LiveId" clId="{59763B81-264C-48FF-88F9-2D090721C079}" dt="2023-11-08T08:35:49.525" v="1395" actId="27636"/>
        <pc:sldMkLst>
          <pc:docMk/>
          <pc:sldMk cId="855936311" sldId="292"/>
        </pc:sldMkLst>
        <pc:spChg chg="del">
          <ac:chgData name="Olusegun Alabi" userId="be6d974f05b4545a" providerId="LiveId" clId="{59763B81-264C-48FF-88F9-2D090721C079}" dt="2023-11-08T08:32:36.772" v="1356" actId="478"/>
          <ac:spMkLst>
            <pc:docMk/>
            <pc:sldMk cId="855936311" sldId="292"/>
            <ac:spMk id="2" creationId="{954F4F70-2A79-9E9B-58F4-42821F637BE4}"/>
          </ac:spMkLst>
        </pc:spChg>
        <pc:spChg chg="add mod">
          <ac:chgData name="Olusegun Alabi" userId="be6d974f05b4545a" providerId="LiveId" clId="{59763B81-264C-48FF-88F9-2D090721C079}" dt="2023-11-08T08:32:37.310" v="1357"/>
          <ac:spMkLst>
            <pc:docMk/>
            <pc:sldMk cId="855936311" sldId="292"/>
            <ac:spMk id="3" creationId="{0BDD9D09-ED34-E9A4-39E8-3A27C4704E16}"/>
          </ac:spMkLst>
        </pc:spChg>
        <pc:spChg chg="mod">
          <ac:chgData name="Olusegun Alabi" userId="be6d974f05b4545a" providerId="LiveId" clId="{59763B81-264C-48FF-88F9-2D090721C079}" dt="2023-11-08T08:35:49.525" v="1395" actId="27636"/>
          <ac:spMkLst>
            <pc:docMk/>
            <pc:sldMk cId="855936311" sldId="292"/>
            <ac:spMk id="7" creationId="{142963A0-C6FA-DBC2-9896-50689DCE532E}"/>
          </ac:spMkLst>
        </pc:spChg>
      </pc:sldChg>
      <pc:sldChg chg="addSp delSp modSp add del mod">
        <pc:chgData name="Olusegun Alabi" userId="be6d974f05b4545a" providerId="LiveId" clId="{59763B81-264C-48FF-88F9-2D090721C079}" dt="2023-11-08T08:36:14.045" v="1401" actId="47"/>
        <pc:sldMkLst>
          <pc:docMk/>
          <pc:sldMk cId="2625744750" sldId="293"/>
        </pc:sldMkLst>
        <pc:spChg chg="del">
          <ac:chgData name="Olusegun Alabi" userId="be6d974f05b4545a" providerId="LiveId" clId="{59763B81-264C-48FF-88F9-2D090721C079}" dt="2023-11-08T08:32:42.257" v="1358" actId="478"/>
          <ac:spMkLst>
            <pc:docMk/>
            <pc:sldMk cId="2625744750" sldId="293"/>
            <ac:spMk id="2" creationId="{954F4F70-2A79-9E9B-58F4-42821F637BE4}"/>
          </ac:spMkLst>
        </pc:spChg>
        <pc:spChg chg="add mod">
          <ac:chgData name="Olusegun Alabi" userId="be6d974f05b4545a" providerId="LiveId" clId="{59763B81-264C-48FF-88F9-2D090721C079}" dt="2023-11-08T08:32:43.180" v="1359"/>
          <ac:spMkLst>
            <pc:docMk/>
            <pc:sldMk cId="2625744750" sldId="293"/>
            <ac:spMk id="3" creationId="{6C6DA9CC-6CAA-A0FC-EC7F-D17D530ECD3F}"/>
          </ac:spMkLst>
        </pc:spChg>
        <pc:spChg chg="mod">
          <ac:chgData name="Olusegun Alabi" userId="be6d974f05b4545a" providerId="LiveId" clId="{59763B81-264C-48FF-88F9-2D090721C079}" dt="2023-11-08T08:35:58.125" v="1396" actId="6549"/>
          <ac:spMkLst>
            <pc:docMk/>
            <pc:sldMk cId="2625744750" sldId="293"/>
            <ac:spMk id="7" creationId="{142963A0-C6FA-DBC2-9896-50689DCE532E}"/>
          </ac:spMkLst>
        </pc:spChg>
      </pc:sldChg>
      <pc:sldChg chg="addSp delSp modSp add mod">
        <pc:chgData name="Olusegun Alabi" userId="be6d974f05b4545a" providerId="LiveId" clId="{59763B81-264C-48FF-88F9-2D090721C079}" dt="2023-11-08T08:36:35.729" v="1409" actId="27636"/>
        <pc:sldMkLst>
          <pc:docMk/>
          <pc:sldMk cId="745961079" sldId="294"/>
        </pc:sldMkLst>
        <pc:spChg chg="del">
          <ac:chgData name="Olusegun Alabi" userId="be6d974f05b4545a" providerId="LiveId" clId="{59763B81-264C-48FF-88F9-2D090721C079}" dt="2023-11-08T08:32:48.389" v="1360" actId="478"/>
          <ac:spMkLst>
            <pc:docMk/>
            <pc:sldMk cId="745961079" sldId="294"/>
            <ac:spMk id="2" creationId="{954F4F70-2A79-9E9B-58F4-42821F637BE4}"/>
          </ac:spMkLst>
        </pc:spChg>
        <pc:spChg chg="add mod">
          <ac:chgData name="Olusegun Alabi" userId="be6d974f05b4545a" providerId="LiveId" clId="{59763B81-264C-48FF-88F9-2D090721C079}" dt="2023-11-08T08:32:48.912" v="1361"/>
          <ac:spMkLst>
            <pc:docMk/>
            <pc:sldMk cId="745961079" sldId="294"/>
            <ac:spMk id="3" creationId="{CD28EACB-A8E0-E9BE-F430-FAB27B78F227}"/>
          </ac:spMkLst>
        </pc:spChg>
        <pc:spChg chg="mod">
          <ac:chgData name="Olusegun Alabi" userId="be6d974f05b4545a" providerId="LiveId" clId="{59763B81-264C-48FF-88F9-2D090721C079}" dt="2023-11-08T08:36:35.729" v="1409" actId="27636"/>
          <ac:spMkLst>
            <pc:docMk/>
            <pc:sldMk cId="745961079" sldId="294"/>
            <ac:spMk id="7" creationId="{142963A0-C6FA-DBC2-9896-50689DCE532E}"/>
          </ac:spMkLst>
        </pc:spChg>
      </pc:sldChg>
      <pc:sldChg chg="modSp add mod ord">
        <pc:chgData name="Olusegun Alabi" userId="be6d974f05b4545a" providerId="LiveId" clId="{59763B81-264C-48FF-88F9-2D090721C079}" dt="2023-11-08T08:36:11.252" v="1400" actId="27636"/>
        <pc:sldMkLst>
          <pc:docMk/>
          <pc:sldMk cId="3164318902" sldId="295"/>
        </pc:sldMkLst>
        <pc:spChg chg="mod">
          <ac:chgData name="Olusegun Alabi" userId="be6d974f05b4545a" providerId="LiveId" clId="{59763B81-264C-48FF-88F9-2D090721C079}" dt="2023-11-08T08:36:11.252" v="1400" actId="27636"/>
          <ac:spMkLst>
            <pc:docMk/>
            <pc:sldMk cId="3164318902" sldId="295"/>
            <ac:spMk id="7" creationId="{142963A0-C6FA-DBC2-9896-50689DCE532E}"/>
          </ac:spMkLst>
        </pc:spChg>
      </pc:sldChg>
      <pc:sldChg chg="modSp add mod">
        <pc:chgData name="Olusegun Alabi" userId="be6d974f05b4545a" providerId="LiveId" clId="{59763B81-264C-48FF-88F9-2D090721C079}" dt="2023-11-08T08:37:56.641" v="1426" actId="403"/>
        <pc:sldMkLst>
          <pc:docMk/>
          <pc:sldMk cId="3999431359" sldId="296"/>
        </pc:sldMkLst>
        <pc:spChg chg="mod">
          <ac:chgData name="Olusegun Alabi" userId="be6d974f05b4545a" providerId="LiveId" clId="{59763B81-264C-48FF-88F9-2D090721C079}" dt="2023-11-08T08:37:56.641" v="1426" actId="403"/>
          <ac:spMkLst>
            <pc:docMk/>
            <pc:sldMk cId="3999431359" sldId="296"/>
            <ac:spMk id="7" creationId="{142963A0-C6FA-DBC2-9896-50689DCE532E}"/>
          </ac:spMkLst>
        </pc:spChg>
      </pc:sldChg>
      <pc:sldChg chg="modSp add mod">
        <pc:chgData name="Olusegun Alabi" userId="be6d974f05b4545a" providerId="LiveId" clId="{59763B81-264C-48FF-88F9-2D090721C079}" dt="2023-11-08T09:23:56.137" v="1713" actId="14100"/>
        <pc:sldMkLst>
          <pc:docMk/>
          <pc:sldMk cId="1364499492" sldId="297"/>
        </pc:sldMkLst>
        <pc:spChg chg="mod">
          <ac:chgData name="Olusegun Alabi" userId="be6d974f05b4545a" providerId="LiveId" clId="{59763B81-264C-48FF-88F9-2D090721C079}" dt="2023-11-08T09:23:31.533" v="1707" actId="404"/>
          <ac:spMkLst>
            <pc:docMk/>
            <pc:sldMk cId="1364499492" sldId="297"/>
            <ac:spMk id="3" creationId="{20684441-4261-5CFC-77BB-9127214B306D}"/>
          </ac:spMkLst>
        </pc:spChg>
        <pc:spChg chg="mod">
          <ac:chgData name="Olusegun Alabi" userId="be6d974f05b4545a" providerId="LiveId" clId="{59763B81-264C-48FF-88F9-2D090721C079}" dt="2023-11-08T09:23:09.444" v="1703" actId="207"/>
          <ac:spMkLst>
            <pc:docMk/>
            <pc:sldMk cId="1364499492" sldId="297"/>
            <ac:spMk id="4" creationId="{A03F8657-BF5A-61CB-46C9-BDFAB2CD1960}"/>
          </ac:spMkLst>
        </pc:spChg>
        <pc:spChg chg="mod">
          <ac:chgData name="Olusegun Alabi" userId="be6d974f05b4545a" providerId="LiveId" clId="{59763B81-264C-48FF-88F9-2D090721C079}" dt="2023-11-08T09:23:56.137" v="1713" actId="14100"/>
          <ac:spMkLst>
            <pc:docMk/>
            <pc:sldMk cId="1364499492" sldId="297"/>
            <ac:spMk id="7" creationId="{142963A0-C6FA-DBC2-9896-50689DCE532E}"/>
          </ac:spMkLst>
        </pc:spChg>
      </pc:sldChg>
      <pc:sldChg chg="add">
        <pc:chgData name="Olusegun Alabi" userId="be6d974f05b4545a" providerId="LiveId" clId="{59763B81-264C-48FF-88F9-2D090721C079}" dt="2023-11-08T09:14:13.905" v="1636" actId="2890"/>
        <pc:sldMkLst>
          <pc:docMk/>
          <pc:sldMk cId="3235110820" sldId="298"/>
        </pc:sldMkLst>
      </pc:sldChg>
      <pc:sldChg chg="modSp add mod ord">
        <pc:chgData name="Olusegun Alabi" userId="be6d974f05b4545a" providerId="LiveId" clId="{59763B81-264C-48FF-88F9-2D090721C079}" dt="2023-11-08T09:17:51.246" v="1691" actId="20577"/>
        <pc:sldMkLst>
          <pc:docMk/>
          <pc:sldMk cId="3357438303" sldId="299"/>
        </pc:sldMkLst>
        <pc:spChg chg="mod">
          <ac:chgData name="Olusegun Alabi" userId="be6d974f05b4545a" providerId="LiveId" clId="{59763B81-264C-48FF-88F9-2D090721C079}" dt="2023-11-08T09:17:51.246" v="1691" actId="20577"/>
          <ac:spMkLst>
            <pc:docMk/>
            <pc:sldMk cId="3357438303" sldId="299"/>
            <ac:spMk id="2" creationId="{954F4F70-2A79-9E9B-58F4-42821F637BE4}"/>
          </ac:spMkLst>
        </pc:spChg>
      </pc:sldChg>
      <pc:sldChg chg="modSp add mod ord">
        <pc:chgData name="Olusegun Alabi" userId="be6d974f05b4545a" providerId="LiveId" clId="{59763B81-264C-48FF-88F9-2D090721C079}" dt="2023-11-08T09:18:31.473" v="1699" actId="20577"/>
        <pc:sldMkLst>
          <pc:docMk/>
          <pc:sldMk cId="3098647269" sldId="300"/>
        </pc:sldMkLst>
        <pc:spChg chg="mod">
          <ac:chgData name="Olusegun Alabi" userId="be6d974f05b4545a" providerId="LiveId" clId="{59763B81-264C-48FF-88F9-2D090721C079}" dt="2023-11-08T09:18:31.473" v="1699" actId="20577"/>
          <ac:spMkLst>
            <pc:docMk/>
            <pc:sldMk cId="3098647269" sldId="300"/>
            <ac:spMk id="2" creationId="{954F4F70-2A79-9E9B-58F4-42821F637BE4}"/>
          </ac:spMkLst>
        </pc:spChg>
      </pc:sldChg>
      <pc:sldChg chg="add del ord">
        <pc:chgData name="Olusegun Alabi" userId="be6d974f05b4545a" providerId="LiveId" clId="{59763B81-264C-48FF-88F9-2D090721C079}" dt="2023-11-08T09:17:07.162" v="1677" actId="47"/>
        <pc:sldMkLst>
          <pc:docMk/>
          <pc:sldMk cId="3587797796" sldId="300"/>
        </pc:sldMkLst>
      </pc:sldChg>
      <pc:sldChg chg="modSp add mod ord">
        <pc:chgData name="Olusegun Alabi" userId="be6d974f05b4545a" providerId="LiveId" clId="{59763B81-264C-48FF-88F9-2D090721C079}" dt="2023-11-08T09:17:43.394" v="1689"/>
        <pc:sldMkLst>
          <pc:docMk/>
          <pc:sldMk cId="3069691116" sldId="301"/>
        </pc:sldMkLst>
        <pc:spChg chg="mod">
          <ac:chgData name="Olusegun Alabi" userId="be6d974f05b4545a" providerId="LiveId" clId="{59763B81-264C-48FF-88F9-2D090721C079}" dt="2023-11-08T09:17:43.394" v="1689"/>
          <ac:spMkLst>
            <pc:docMk/>
            <pc:sldMk cId="3069691116" sldId="301"/>
            <ac:spMk id="2" creationId="{954F4F70-2A79-9E9B-58F4-42821F637BE4}"/>
          </ac:spMkLst>
        </pc:spChg>
      </pc:sldChg>
      <pc:sldChg chg="modSp add mod">
        <pc:chgData name="Olusegun Alabi" userId="be6d974f05b4545a" providerId="LiveId" clId="{59763B81-264C-48FF-88F9-2D090721C079}" dt="2023-11-08T09:18:38.158" v="1701" actId="20577"/>
        <pc:sldMkLst>
          <pc:docMk/>
          <pc:sldMk cId="3417814768" sldId="302"/>
        </pc:sldMkLst>
        <pc:spChg chg="mod">
          <ac:chgData name="Olusegun Alabi" userId="be6d974f05b4545a" providerId="LiveId" clId="{59763B81-264C-48FF-88F9-2D090721C079}" dt="2023-11-08T09:18:38.158" v="1701" actId="20577"/>
          <ac:spMkLst>
            <pc:docMk/>
            <pc:sldMk cId="3417814768" sldId="302"/>
            <ac:spMk id="2" creationId="{954F4F70-2A79-9E9B-58F4-42821F637BE4}"/>
          </ac:spMkLst>
        </pc:spChg>
      </pc:sldChg>
    </pc:docChg>
  </pc:docChgLst>
  <pc:docChgLst>
    <pc:chgData name="Olusegun Alabi" userId="be6d974f05b4545a" providerId="LiveId" clId="{FE1633B4-80EE-4D3E-A293-F32D616B9B4D}"/>
    <pc:docChg chg="undo custSel modSld">
      <pc:chgData name="Olusegun Alabi" userId="be6d974f05b4545a" providerId="LiveId" clId="{FE1633B4-80EE-4D3E-A293-F32D616B9B4D}" dt="2023-11-08T11:25:36.687" v="98" actId="20577"/>
      <pc:docMkLst>
        <pc:docMk/>
      </pc:docMkLst>
      <pc:sldChg chg="addSp modSp mod">
        <pc:chgData name="Olusegun Alabi" userId="be6d974f05b4545a" providerId="LiveId" clId="{FE1633B4-80EE-4D3E-A293-F32D616B9B4D}" dt="2023-11-08T11:25:36.687" v="98" actId="20577"/>
        <pc:sldMkLst>
          <pc:docMk/>
          <pc:sldMk cId="3222541309" sldId="272"/>
        </pc:sldMkLst>
        <pc:spChg chg="mod">
          <ac:chgData name="Olusegun Alabi" userId="be6d974f05b4545a" providerId="LiveId" clId="{FE1633B4-80EE-4D3E-A293-F32D616B9B4D}" dt="2023-11-08T11:23:53.699" v="96" actId="14100"/>
          <ac:spMkLst>
            <pc:docMk/>
            <pc:sldMk cId="3222541309" sldId="272"/>
            <ac:spMk id="5" creationId="{00000000-0000-0000-0000-000000000000}"/>
          </ac:spMkLst>
        </pc:spChg>
        <pc:spChg chg="add mod">
          <ac:chgData name="Olusegun Alabi" userId="be6d974f05b4545a" providerId="LiveId" clId="{FE1633B4-80EE-4D3E-A293-F32D616B9B4D}" dt="2023-11-08T11:25:36.687" v="98" actId="20577"/>
          <ac:spMkLst>
            <pc:docMk/>
            <pc:sldMk cId="3222541309" sldId="272"/>
            <ac:spMk id="9" creationId="{953037C0-4D04-8632-81D4-8272B360052B}"/>
          </ac:spMkLst>
        </pc:spChg>
        <pc:picChg chg="mod">
          <ac:chgData name="Olusegun Alabi" userId="be6d974f05b4545a" providerId="LiveId" clId="{FE1633B4-80EE-4D3E-A293-F32D616B9B4D}" dt="2023-11-08T11:20:59.694" v="13" actId="1076"/>
          <ac:picMkLst>
            <pc:docMk/>
            <pc:sldMk cId="3222541309" sldId="272"/>
            <ac:picMk id="4" creationId="{D8E15182-7349-ABA1-B881-F424B6650726}"/>
          </ac:picMkLst>
        </pc:picChg>
        <pc:picChg chg="add mod">
          <ac:chgData name="Olusegun Alabi" userId="be6d974f05b4545a" providerId="LiveId" clId="{FE1633B4-80EE-4D3E-A293-F32D616B9B4D}" dt="2023-11-08T11:23:26.161" v="90" actId="1038"/>
          <ac:picMkLst>
            <pc:docMk/>
            <pc:sldMk cId="3222541309" sldId="272"/>
            <ac:picMk id="8" creationId="{1ABC5663-78CA-4E4D-B503-7D37AF75F178}"/>
          </ac:picMkLst>
        </pc:picChg>
      </pc:sldChg>
      <pc:sldChg chg="modSp mod">
        <pc:chgData name="Olusegun Alabi" userId="be6d974f05b4545a" providerId="LiveId" clId="{FE1633B4-80EE-4D3E-A293-F32D616B9B4D}" dt="2023-11-08T11:25:23.567" v="97" actId="1037"/>
        <pc:sldMkLst>
          <pc:docMk/>
          <pc:sldMk cId="3743084337" sldId="279"/>
        </pc:sldMkLst>
        <pc:spChg chg="mod">
          <ac:chgData name="Olusegun Alabi" userId="be6d974f05b4545a" providerId="LiveId" clId="{FE1633B4-80EE-4D3E-A293-F32D616B9B4D}" dt="2023-11-08T11:25:23.567" v="97" actId="1037"/>
          <ac:spMkLst>
            <pc:docMk/>
            <pc:sldMk cId="3743084337" sldId="279"/>
            <ac:spMk id="7" creationId="{142963A0-C6FA-DBC2-9896-50689DCE532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11/8/2023</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11/8/2023</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11/8/2023</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11/8/2023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11/8/2023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11/8/2023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11/8/2023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11/8/2023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11/8/2023</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11/8/2023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11/8/2023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11/8/2023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11/8/2023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11/8/2023</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9012" y="228600"/>
            <a:ext cx="8735325" cy="2667000"/>
          </a:xfrm>
        </p:spPr>
        <p:txBody>
          <a:bodyPr anchor="ctr">
            <a:normAutofit/>
          </a:bodyPr>
          <a:lstStyle/>
          <a:p>
            <a:pPr>
              <a:lnSpc>
                <a:spcPct val="100000"/>
              </a:lnSpc>
            </a:pPr>
            <a:r>
              <a:rPr lang="en-US" dirty="0">
                <a:latin typeface="Tw Cen MT" panose="020B0602020104020603" pitchFamily="34" charset="0"/>
              </a:rPr>
              <a:t>| FINANCIAL CRIME</a:t>
            </a:r>
            <a:br>
              <a:rPr lang="en-US" dirty="0">
                <a:latin typeface="Tw Cen MT" panose="020B0602020104020603" pitchFamily="34" charset="0"/>
              </a:rPr>
            </a:br>
            <a:r>
              <a:rPr lang="en-US" dirty="0">
                <a:latin typeface="Tw Cen MT" panose="020B0602020104020603" pitchFamily="34" charset="0"/>
              </a:rPr>
              <a:t>| CROSS-BORDER CRIME</a:t>
            </a:r>
            <a:br>
              <a:rPr lang="en-US" dirty="0">
                <a:latin typeface="Tw Cen MT" panose="020B0602020104020603" pitchFamily="34" charset="0"/>
              </a:rPr>
            </a:br>
            <a:r>
              <a:rPr lang="en-US" dirty="0">
                <a:latin typeface="Tw Cen MT" panose="020B0602020104020603" pitchFamily="34" charset="0"/>
              </a:rPr>
              <a:t>| &amp; GOVERNANCE INTEGRITY</a:t>
            </a:r>
          </a:p>
        </p:txBody>
      </p:sp>
      <p:sp>
        <p:nvSpPr>
          <p:cNvPr id="5" name="Subtitle 4"/>
          <p:cNvSpPr>
            <a:spLocks noGrp="1"/>
          </p:cNvSpPr>
          <p:nvPr>
            <p:ph type="subTitle" idx="1"/>
          </p:nvPr>
        </p:nvSpPr>
        <p:spPr>
          <a:xfrm>
            <a:off x="1217612" y="5410200"/>
            <a:ext cx="4572000" cy="685800"/>
          </a:xfrm>
        </p:spPr>
        <p:txBody>
          <a:bodyPr>
            <a:normAutofit/>
          </a:bodyPr>
          <a:lstStyle/>
          <a:p>
            <a:pPr algn="just">
              <a:spcAft>
                <a:spcPts val="600"/>
              </a:spcAft>
            </a:pPr>
            <a:r>
              <a:rPr lang="en-US" sz="1800" dirty="0">
                <a:solidFill>
                  <a:srgbClr val="FFFF00"/>
                </a:solidFill>
                <a:latin typeface="Tw Cen MT" panose="020B0602020104020603" pitchFamily="34" charset="0"/>
              </a:rPr>
              <a:t>Olusegun S. </a:t>
            </a:r>
            <a:r>
              <a:rPr lang="en-US" sz="1800" b="1" dirty="0" err="1">
                <a:solidFill>
                  <a:srgbClr val="FFFF00"/>
                </a:solidFill>
                <a:latin typeface="Tw Cen MT" panose="020B0602020104020603" pitchFamily="34" charset="0"/>
              </a:rPr>
              <a:t>alabi</a:t>
            </a:r>
            <a:r>
              <a:rPr lang="en-US" sz="1800" b="1" dirty="0">
                <a:solidFill>
                  <a:srgbClr val="FFFF00"/>
                </a:solidFill>
                <a:latin typeface="Tw Cen MT" panose="020B0602020104020603" pitchFamily="34" charset="0"/>
              </a:rPr>
              <a:t> </a:t>
            </a:r>
            <a:r>
              <a:rPr lang="en-US" sz="1050" i="1" cap="none" dirty="0" err="1">
                <a:solidFill>
                  <a:srgbClr val="FFFF00"/>
                </a:solidFill>
                <a:latin typeface="Tw Cen MT" panose="020B0602020104020603" pitchFamily="34" charset="0"/>
              </a:rPr>
              <a:t>fncs|citp</a:t>
            </a:r>
            <a:endParaRPr lang="en-US" sz="1800" b="1" dirty="0">
              <a:solidFill>
                <a:srgbClr val="FFFF00"/>
              </a:solidFill>
              <a:latin typeface="Tw Cen MT" panose="020B0602020104020603" pitchFamily="34" charset="0"/>
            </a:endParaRPr>
          </a:p>
          <a:p>
            <a:pPr algn="just">
              <a:spcAft>
                <a:spcPts val="600"/>
              </a:spcAft>
            </a:pPr>
            <a:r>
              <a:rPr lang="en-US" sz="1100" i="1" cap="none" dirty="0">
                <a:solidFill>
                  <a:srgbClr val="FFFF00"/>
                </a:solidFill>
                <a:latin typeface="Tw Cen MT" panose="020B0602020104020603" pitchFamily="34" charset="0"/>
              </a:rPr>
              <a:t>Chair, NCSABUJA </a:t>
            </a:r>
            <a:r>
              <a:rPr lang="en-US" sz="1100" i="1" cap="none" dirty="0">
                <a:solidFill>
                  <a:schemeClr val="tx1"/>
                </a:solidFill>
                <a:latin typeface="Tw Cen MT" panose="020B0602020104020603" pitchFamily="34" charset="0"/>
              </a:rPr>
              <a:t>| </a:t>
            </a:r>
            <a:r>
              <a:rPr lang="en-US" sz="1100" i="1" cap="none" dirty="0">
                <a:solidFill>
                  <a:srgbClr val="FFFF00"/>
                </a:solidFill>
                <a:latin typeface="Tw Cen MT" panose="020B0602020104020603" pitchFamily="34" charset="0"/>
              </a:rPr>
              <a:t>Chair, Ethics NCS </a:t>
            </a:r>
            <a:r>
              <a:rPr lang="en-US" sz="1100" i="1" cap="none" dirty="0">
                <a:solidFill>
                  <a:schemeClr val="tx1"/>
                </a:solidFill>
                <a:latin typeface="Tw Cen MT" panose="020B0602020104020603" pitchFamily="34" charset="0"/>
              </a:rPr>
              <a:t>| </a:t>
            </a:r>
            <a:r>
              <a:rPr lang="en-US" sz="1100" i="1" cap="none" dirty="0" err="1">
                <a:solidFill>
                  <a:srgbClr val="FFFF00"/>
                </a:solidFill>
                <a:latin typeface="Tw Cen MT" panose="020B0602020104020603" pitchFamily="34" charset="0"/>
              </a:rPr>
              <a:t>DoP</a:t>
            </a:r>
            <a:r>
              <a:rPr lang="en-US" sz="1100" i="1" cap="none" dirty="0">
                <a:solidFill>
                  <a:srgbClr val="FFFF00"/>
                </a:solidFill>
                <a:latin typeface="Tw Cen MT" panose="020B0602020104020603" pitchFamily="34" charset="0"/>
              </a:rPr>
              <a:t>, CSEAN</a:t>
            </a:r>
          </a:p>
        </p:txBody>
      </p:sp>
      <p:sp>
        <p:nvSpPr>
          <p:cNvPr id="3" name="Subtitle 4">
            <a:extLst>
              <a:ext uri="{FF2B5EF4-FFF2-40B4-BE49-F238E27FC236}">
                <a16:creationId xmlns:a16="http://schemas.microsoft.com/office/drawing/2014/main" id="{11F05707-5EAE-6B0B-939B-C5A1665E95FC}"/>
              </a:ext>
            </a:extLst>
          </p:cNvPr>
          <p:cNvSpPr txBox="1">
            <a:spLocks/>
          </p:cNvSpPr>
          <p:nvPr/>
        </p:nvSpPr>
        <p:spPr>
          <a:xfrm>
            <a:off x="1065212" y="2819400"/>
            <a:ext cx="11123613" cy="990600"/>
          </a:xfrm>
          <a:prstGeom prst="rect">
            <a:avLst/>
          </a:prstGeom>
        </p:spPr>
        <p:txBody>
          <a:bodyPr vert="horz" lIns="121899" tIns="60949" rIns="121899" bIns="60949" rtlCol="0">
            <a:normAutofit/>
          </a:bodyPr>
          <a:lstStyle>
            <a:lvl1pPr marL="0" indent="0" algn="l" defTabSz="1218987" rtl="0" eaLnBrk="1" latinLnBrk="0" hangingPunct="1">
              <a:lnSpc>
                <a:spcPct val="90000"/>
              </a:lnSpc>
              <a:spcBef>
                <a:spcPts val="0"/>
              </a:spcBef>
              <a:buClr>
                <a:schemeClr val="accent1"/>
              </a:buClr>
              <a:buSzPct val="100000"/>
              <a:buFont typeface="Arial" pitchFamily="34" charset="0"/>
              <a:buNone/>
              <a:defRPr sz="2800" kern="1200" cap="all" spc="200" baseline="0">
                <a:solidFill>
                  <a:schemeClr val="accent1"/>
                </a:solidFill>
                <a:latin typeface="+mn-lt"/>
                <a:ea typeface="+mn-ea"/>
                <a:cs typeface="+mn-cs"/>
              </a:defRPr>
            </a:lvl1pPr>
            <a:lvl2pPr marL="609493" indent="0" algn="ctr" defTabSz="1218987" rtl="0" eaLnBrk="1" latinLnBrk="0" hangingPunct="1">
              <a:lnSpc>
                <a:spcPct val="90000"/>
              </a:lnSpc>
              <a:spcBef>
                <a:spcPts val="800"/>
              </a:spcBef>
              <a:buClr>
                <a:schemeClr val="accent1"/>
              </a:buClr>
              <a:buSzPct val="80000"/>
              <a:buFont typeface="Arial" pitchFamily="34" charset="0"/>
              <a:buNone/>
              <a:defRPr sz="2400" kern="1200">
                <a:solidFill>
                  <a:schemeClr val="tx1">
                    <a:tint val="75000"/>
                  </a:schemeClr>
                </a:solidFill>
                <a:latin typeface="+mn-lt"/>
                <a:ea typeface="+mn-ea"/>
                <a:cs typeface="+mn-cs"/>
              </a:defRPr>
            </a:lvl2pPr>
            <a:lvl3pPr marL="121898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3pPr>
            <a:lvl4pPr marL="182848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4pPr>
            <a:lvl5pPr marL="2437973"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5pPr>
            <a:lvl6pPr marL="304746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6pPr>
            <a:lvl7pPr marL="365696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7pPr>
            <a:lvl8pPr marL="4266453"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8pPr>
            <a:lvl9pPr marL="4875947"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9pPr>
          </a:lstStyle>
          <a:p>
            <a:pPr>
              <a:lnSpc>
                <a:spcPct val="160000"/>
              </a:lnSpc>
            </a:pPr>
            <a:r>
              <a:rPr lang="en-US" sz="3200" dirty="0"/>
              <a:t>| 8</a:t>
            </a:r>
            <a:r>
              <a:rPr lang="en-US" sz="3200" baseline="30000" dirty="0"/>
              <a:t>TH</a:t>
            </a:r>
            <a:r>
              <a:rPr lang="en-US" sz="3200" dirty="0"/>
              <a:t> ANNUAL CONFERENCE | OPEN AFRICA FOUNDATION</a:t>
            </a:r>
          </a:p>
        </p:txBody>
      </p:sp>
      <p:pic>
        <p:nvPicPr>
          <p:cNvPr id="4" name="Picture 3" descr="A person wearing a hat and smiling&#10;&#10;Description automatically generated with low confidence">
            <a:extLst>
              <a:ext uri="{FF2B5EF4-FFF2-40B4-BE49-F238E27FC236}">
                <a16:creationId xmlns:a16="http://schemas.microsoft.com/office/drawing/2014/main" id="{D8E15182-7349-ABA1-B881-F424B6650726}"/>
              </a:ext>
            </a:extLst>
          </p:cNvPr>
          <p:cNvPicPr>
            <a:picLocks noChangeAspect="1"/>
          </p:cNvPicPr>
          <p:nvPr/>
        </p:nvPicPr>
        <p:blipFill rotWithShape="1">
          <a:blip r:embed="rId2">
            <a:extLst>
              <a:ext uri="{28A0092B-C50C-407E-A947-70E740481C1C}">
                <a14:useLocalDpi xmlns:a14="http://schemas.microsoft.com/office/drawing/2010/main" val="0"/>
              </a:ext>
            </a:extLst>
          </a:blip>
          <a:srcRect l="11865" r="13559"/>
          <a:stretch/>
        </p:blipFill>
        <p:spPr>
          <a:xfrm flipH="1">
            <a:off x="5407846" y="3657601"/>
            <a:ext cx="2362966" cy="3200400"/>
          </a:xfrm>
          <a:prstGeom prst="rect">
            <a:avLst/>
          </a:prstGeom>
        </p:spPr>
      </p:pic>
      <p:sp>
        <p:nvSpPr>
          <p:cNvPr id="7" name="Subtitle 4">
            <a:extLst>
              <a:ext uri="{FF2B5EF4-FFF2-40B4-BE49-F238E27FC236}">
                <a16:creationId xmlns:a16="http://schemas.microsoft.com/office/drawing/2014/main" id="{B114CF19-D108-D350-16D8-10B6E047D270}"/>
              </a:ext>
            </a:extLst>
          </p:cNvPr>
          <p:cNvSpPr txBox="1">
            <a:spLocks/>
          </p:cNvSpPr>
          <p:nvPr/>
        </p:nvSpPr>
        <p:spPr>
          <a:xfrm>
            <a:off x="1065212" y="3810000"/>
            <a:ext cx="4800600" cy="838200"/>
          </a:xfrm>
          <a:prstGeom prst="rect">
            <a:avLst/>
          </a:prstGeom>
        </p:spPr>
        <p:txBody>
          <a:bodyPr vert="horz" lIns="121899" tIns="60949" rIns="121899" bIns="60949" rtlCol="0">
            <a:normAutofit fontScale="92500" lnSpcReduction="10000"/>
          </a:bodyPr>
          <a:lstStyle>
            <a:lvl1pPr marL="0" indent="0" algn="l" defTabSz="1218987" rtl="0" eaLnBrk="1" latinLnBrk="0" hangingPunct="1">
              <a:lnSpc>
                <a:spcPct val="90000"/>
              </a:lnSpc>
              <a:spcBef>
                <a:spcPts val="0"/>
              </a:spcBef>
              <a:buClr>
                <a:schemeClr val="accent1"/>
              </a:buClr>
              <a:buSzPct val="100000"/>
              <a:buFont typeface="Arial" pitchFamily="34" charset="0"/>
              <a:buNone/>
              <a:defRPr sz="2800" kern="1200" cap="all" spc="200" baseline="0">
                <a:solidFill>
                  <a:schemeClr val="accent1"/>
                </a:solidFill>
                <a:latin typeface="+mn-lt"/>
                <a:ea typeface="+mn-ea"/>
                <a:cs typeface="+mn-cs"/>
              </a:defRPr>
            </a:lvl1pPr>
            <a:lvl2pPr marL="609493" indent="0" algn="ctr" defTabSz="1218987" rtl="0" eaLnBrk="1" latinLnBrk="0" hangingPunct="1">
              <a:lnSpc>
                <a:spcPct val="90000"/>
              </a:lnSpc>
              <a:spcBef>
                <a:spcPts val="800"/>
              </a:spcBef>
              <a:buClr>
                <a:schemeClr val="accent1"/>
              </a:buClr>
              <a:buSzPct val="80000"/>
              <a:buFont typeface="Arial" pitchFamily="34" charset="0"/>
              <a:buNone/>
              <a:defRPr sz="2400" kern="1200">
                <a:solidFill>
                  <a:schemeClr val="tx1">
                    <a:tint val="75000"/>
                  </a:schemeClr>
                </a:solidFill>
                <a:latin typeface="+mn-lt"/>
                <a:ea typeface="+mn-ea"/>
                <a:cs typeface="+mn-cs"/>
              </a:defRPr>
            </a:lvl2pPr>
            <a:lvl3pPr marL="121898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3pPr>
            <a:lvl4pPr marL="182848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4pPr>
            <a:lvl5pPr marL="2437973"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5pPr>
            <a:lvl6pPr marL="304746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6pPr>
            <a:lvl7pPr marL="365696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7pPr>
            <a:lvl8pPr marL="4266453"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8pPr>
            <a:lvl9pPr marL="4875947"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9pPr>
          </a:lstStyle>
          <a:p>
            <a:pPr algn="just">
              <a:spcAft>
                <a:spcPts val="600"/>
              </a:spcAft>
            </a:pPr>
            <a:r>
              <a:rPr lang="en-US" cap="none" dirty="0">
                <a:solidFill>
                  <a:schemeClr val="tx1"/>
                </a:solidFill>
                <a:latin typeface="Tw Cen MT" panose="020B0602020104020603" pitchFamily="34" charset="0"/>
              </a:rPr>
              <a:t>| November 8, 2023</a:t>
            </a:r>
          </a:p>
          <a:p>
            <a:pPr algn="just">
              <a:spcAft>
                <a:spcPts val="600"/>
              </a:spcAft>
            </a:pPr>
            <a:r>
              <a:rPr lang="en-US" cap="none" dirty="0">
                <a:solidFill>
                  <a:schemeClr val="tx1"/>
                </a:solidFill>
                <a:latin typeface="Tw Cen MT" panose="020B0602020104020603" pitchFamily="34" charset="0"/>
              </a:rPr>
              <a:t>| </a:t>
            </a:r>
            <a:r>
              <a:rPr lang="en-US" cap="none" dirty="0" err="1">
                <a:solidFill>
                  <a:schemeClr val="tx1"/>
                </a:solidFill>
                <a:latin typeface="Tw Cen MT" panose="020B0602020104020603" pitchFamily="34" charset="0"/>
              </a:rPr>
              <a:t>Nicon</a:t>
            </a:r>
            <a:r>
              <a:rPr lang="en-US" cap="none" dirty="0">
                <a:solidFill>
                  <a:schemeClr val="tx1"/>
                </a:solidFill>
                <a:latin typeface="Tw Cen MT" panose="020B0602020104020603" pitchFamily="34" charset="0"/>
              </a:rPr>
              <a:t> Luxury Hotel Abuja</a:t>
            </a:r>
          </a:p>
        </p:txBody>
      </p:sp>
      <p:pic>
        <p:nvPicPr>
          <p:cNvPr id="8" name="Picture 7" descr="A person wearing a blue shirt and glasses&#10;&#10;Description automatically generated">
            <a:extLst>
              <a:ext uri="{FF2B5EF4-FFF2-40B4-BE49-F238E27FC236}">
                <a16:creationId xmlns:a16="http://schemas.microsoft.com/office/drawing/2014/main" id="{1ABC5663-78CA-4E4D-B503-7D37AF75F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32812" y="3615466"/>
            <a:ext cx="2819400" cy="2819400"/>
          </a:xfrm>
          <a:prstGeom prst="roundRect">
            <a:avLst/>
          </a:prstGeom>
        </p:spPr>
      </p:pic>
      <p:sp>
        <p:nvSpPr>
          <p:cNvPr id="9" name="Subtitle 4">
            <a:extLst>
              <a:ext uri="{FF2B5EF4-FFF2-40B4-BE49-F238E27FC236}">
                <a16:creationId xmlns:a16="http://schemas.microsoft.com/office/drawing/2014/main" id="{953037C0-4D04-8632-81D4-8272B360052B}"/>
              </a:ext>
            </a:extLst>
          </p:cNvPr>
          <p:cNvSpPr txBox="1">
            <a:spLocks/>
          </p:cNvSpPr>
          <p:nvPr/>
        </p:nvSpPr>
        <p:spPr>
          <a:xfrm>
            <a:off x="7998646" y="6172200"/>
            <a:ext cx="4039366" cy="685800"/>
          </a:xfrm>
          <a:prstGeom prst="rect">
            <a:avLst/>
          </a:prstGeom>
        </p:spPr>
        <p:txBody>
          <a:bodyPr vert="horz" lIns="121899" tIns="60949" rIns="121899" bIns="60949" rtlCol="0">
            <a:normAutofit/>
          </a:bodyPr>
          <a:lstStyle>
            <a:lvl1pPr marL="0" indent="0" algn="l" defTabSz="1218987" rtl="0" eaLnBrk="1" latinLnBrk="0" hangingPunct="1">
              <a:lnSpc>
                <a:spcPct val="90000"/>
              </a:lnSpc>
              <a:spcBef>
                <a:spcPts val="0"/>
              </a:spcBef>
              <a:buClr>
                <a:schemeClr val="accent1"/>
              </a:buClr>
              <a:buSzPct val="100000"/>
              <a:buFont typeface="Arial" pitchFamily="34" charset="0"/>
              <a:buNone/>
              <a:defRPr sz="2800" kern="1200" cap="all" spc="200" baseline="0">
                <a:solidFill>
                  <a:schemeClr val="accent1"/>
                </a:solidFill>
                <a:latin typeface="+mn-lt"/>
                <a:ea typeface="+mn-ea"/>
                <a:cs typeface="+mn-cs"/>
              </a:defRPr>
            </a:lvl1pPr>
            <a:lvl2pPr marL="609493" indent="0" algn="ctr" defTabSz="1218987" rtl="0" eaLnBrk="1" latinLnBrk="0" hangingPunct="1">
              <a:lnSpc>
                <a:spcPct val="90000"/>
              </a:lnSpc>
              <a:spcBef>
                <a:spcPts val="800"/>
              </a:spcBef>
              <a:buClr>
                <a:schemeClr val="accent1"/>
              </a:buClr>
              <a:buSzPct val="80000"/>
              <a:buFont typeface="Arial" pitchFamily="34" charset="0"/>
              <a:buNone/>
              <a:defRPr sz="2400" kern="1200">
                <a:solidFill>
                  <a:schemeClr val="tx1">
                    <a:tint val="75000"/>
                  </a:schemeClr>
                </a:solidFill>
                <a:latin typeface="+mn-lt"/>
                <a:ea typeface="+mn-ea"/>
                <a:cs typeface="+mn-cs"/>
              </a:defRPr>
            </a:lvl2pPr>
            <a:lvl3pPr marL="121898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3pPr>
            <a:lvl4pPr marL="182848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4pPr>
            <a:lvl5pPr marL="2437973"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5pPr>
            <a:lvl6pPr marL="304746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6pPr>
            <a:lvl7pPr marL="365696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7pPr>
            <a:lvl8pPr marL="4266453"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8pPr>
            <a:lvl9pPr marL="4875947"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9pPr>
          </a:lstStyle>
          <a:p>
            <a:pPr algn="just">
              <a:spcAft>
                <a:spcPts val="600"/>
              </a:spcAft>
            </a:pPr>
            <a:r>
              <a:rPr lang="en-US" sz="2000" dirty="0">
                <a:solidFill>
                  <a:srgbClr val="FFFF00"/>
                </a:solidFill>
                <a:latin typeface="Tw Cen MT" panose="020B0602020104020603" pitchFamily="34" charset="0"/>
              </a:rPr>
              <a:t>MUHAMMAD A. </a:t>
            </a:r>
            <a:r>
              <a:rPr lang="en-US" sz="2000" b="1" dirty="0">
                <a:solidFill>
                  <a:srgbClr val="FFFF00"/>
                </a:solidFill>
                <a:latin typeface="Tw Cen MT" panose="020B0602020104020603" pitchFamily="34" charset="0"/>
              </a:rPr>
              <a:t>SIRAJO </a:t>
            </a:r>
            <a:r>
              <a:rPr lang="en-US" sz="1100" i="1" cap="none" dirty="0" err="1">
                <a:solidFill>
                  <a:srgbClr val="FFFF00"/>
                </a:solidFill>
                <a:latin typeface="Tw Cen MT" panose="020B0602020104020603" pitchFamily="34" charset="0"/>
              </a:rPr>
              <a:t>fncs|citp</a:t>
            </a:r>
            <a:endParaRPr lang="en-US" sz="2000" b="1" dirty="0">
              <a:solidFill>
                <a:srgbClr val="FFFF00"/>
              </a:solidFill>
              <a:latin typeface="Tw Cen MT" panose="020B0602020104020603" pitchFamily="34" charset="0"/>
            </a:endParaRPr>
          </a:p>
          <a:p>
            <a:pPr algn="just">
              <a:spcAft>
                <a:spcPts val="600"/>
              </a:spcAft>
            </a:pPr>
            <a:r>
              <a:rPr lang="en-US" sz="1100" i="1" cap="none">
                <a:solidFill>
                  <a:srgbClr val="FFFF00"/>
                </a:solidFill>
                <a:latin typeface="Tw Cen MT" panose="020B0602020104020603" pitchFamily="34" charset="0"/>
              </a:rPr>
              <a:t>National </a:t>
            </a:r>
            <a:r>
              <a:rPr lang="en-US" sz="1100" i="1" cap="none" dirty="0">
                <a:solidFill>
                  <a:srgbClr val="FFFF00"/>
                </a:solidFill>
                <a:latin typeface="Tw Cen MT" panose="020B0602020104020603" pitchFamily="34" charset="0"/>
              </a:rPr>
              <a:t>President, NCS</a:t>
            </a:r>
          </a:p>
        </p:txBody>
      </p:sp>
    </p:spTree>
    <p:extLst>
      <p:ext uri="{BB962C8B-B14F-4D97-AF65-F5344CB8AC3E}">
        <p14:creationId xmlns:p14="http://schemas.microsoft.com/office/powerpoint/2010/main" val="3222541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6774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219200"/>
            <a:ext cx="10360501" cy="5257800"/>
          </a:xfrm>
        </p:spPr>
        <p:txBody>
          <a:bodyPr>
            <a:normAutofit/>
          </a:bodyPr>
          <a:lstStyle/>
          <a:p>
            <a:pPr algn="just"/>
            <a:r>
              <a:rPr lang="en-US" sz="4400" b="1" dirty="0">
                <a:latin typeface="Tw Cen MT" panose="020B0602020104020603" pitchFamily="34" charset="0"/>
              </a:rPr>
              <a:t>Integrity </a:t>
            </a:r>
            <a:r>
              <a:rPr lang="en-US" sz="4400" dirty="0">
                <a:latin typeface="Tw Cen MT" panose="020B0602020104020603" pitchFamily="34" charset="0"/>
              </a:rPr>
              <a:t>means exercising political power consistently in the public interest, independent from private interests, and not using power to maintain the office holder's own wealth and position.</a:t>
            </a:r>
          </a:p>
          <a:p>
            <a:pPr algn="just"/>
            <a:r>
              <a:rPr lang="en-US" sz="4400" b="1" dirty="0">
                <a:latin typeface="Tw Cen MT" panose="020B0602020104020603" pitchFamily="34" charset="0"/>
              </a:rPr>
              <a:t>Political Integrity</a:t>
            </a:r>
            <a:r>
              <a:rPr lang="en-US" sz="4400" dirty="0">
                <a:latin typeface="Tw Cen MT" panose="020B0602020104020603" pitchFamily="34" charset="0"/>
              </a:rPr>
              <a:t> is a cornerstone of a system of sound public governance.</a:t>
            </a:r>
          </a:p>
          <a:p>
            <a:pPr algn="just"/>
            <a:endParaRPr lang="en-US" sz="4400" dirty="0">
              <a:latin typeface="Tw Cen MT" panose="020B0602020104020603" pitchFamily="34" charset="0"/>
            </a:endParaRPr>
          </a:p>
        </p:txBody>
      </p:sp>
    </p:spTree>
    <p:extLst>
      <p:ext uri="{BB962C8B-B14F-4D97-AF65-F5344CB8AC3E}">
        <p14:creationId xmlns:p14="http://schemas.microsoft.com/office/powerpoint/2010/main" val="3617849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9060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065212" y="1143000"/>
            <a:ext cx="10360501" cy="5562600"/>
          </a:xfrm>
        </p:spPr>
        <p:txBody>
          <a:bodyPr>
            <a:normAutofit/>
          </a:bodyPr>
          <a:lstStyle/>
          <a:p>
            <a:pPr algn="just"/>
            <a:r>
              <a:rPr lang="en-US" sz="4000" b="1" dirty="0">
                <a:latin typeface="Tw Cen MT" panose="020B0602020104020603" pitchFamily="34" charset="0"/>
              </a:rPr>
              <a:t>Core Elements </a:t>
            </a:r>
            <a:r>
              <a:rPr lang="en-US" sz="4000" dirty="0">
                <a:latin typeface="Tw Cen MT" panose="020B0602020104020603" pitchFamily="34" charset="0"/>
              </a:rPr>
              <a:t>of </a:t>
            </a:r>
            <a:r>
              <a:rPr lang="en-US" sz="4000" b="1" dirty="0">
                <a:latin typeface="Tw Cen MT" panose="020B0602020104020603" pitchFamily="34" charset="0"/>
              </a:rPr>
              <a:t>Good Governance </a:t>
            </a:r>
            <a:r>
              <a:rPr lang="en-US" sz="4000" dirty="0">
                <a:latin typeface="Tw Cen MT" panose="020B0602020104020603" pitchFamily="34" charset="0"/>
              </a:rPr>
              <a:t>include:</a:t>
            </a:r>
          </a:p>
          <a:p>
            <a:pPr lvl="1" algn="just"/>
            <a:r>
              <a:rPr lang="en-US" sz="3600" i="1" dirty="0">
                <a:latin typeface="Tw Cen MT" panose="020B0602020104020603" pitchFamily="34" charset="0"/>
              </a:rPr>
              <a:t>Transparency</a:t>
            </a:r>
          </a:p>
          <a:p>
            <a:pPr lvl="1" algn="just"/>
            <a:r>
              <a:rPr lang="en-US" sz="3600" i="1" dirty="0">
                <a:latin typeface="Tw Cen MT" panose="020B0602020104020603" pitchFamily="34" charset="0"/>
              </a:rPr>
              <a:t>Integrity</a:t>
            </a:r>
          </a:p>
          <a:p>
            <a:pPr lvl="1" algn="just"/>
            <a:r>
              <a:rPr lang="en-US" sz="3600" i="1" dirty="0">
                <a:latin typeface="Tw Cen MT" panose="020B0602020104020603" pitchFamily="34" charset="0"/>
              </a:rPr>
              <a:t>Lawfulness</a:t>
            </a:r>
          </a:p>
          <a:p>
            <a:pPr lvl="1" algn="just"/>
            <a:r>
              <a:rPr lang="en-US" sz="3600" i="1" dirty="0">
                <a:latin typeface="Tw Cen MT" panose="020B0602020104020603" pitchFamily="34" charset="0"/>
              </a:rPr>
              <a:t>Sound Policy</a:t>
            </a:r>
          </a:p>
          <a:p>
            <a:pPr lvl="1" algn="just"/>
            <a:r>
              <a:rPr lang="en-US" sz="3600" i="1" dirty="0">
                <a:latin typeface="Tw Cen MT" panose="020B0602020104020603" pitchFamily="34" charset="0"/>
              </a:rPr>
              <a:t>Participation</a:t>
            </a:r>
          </a:p>
          <a:p>
            <a:pPr lvl="1" algn="just"/>
            <a:r>
              <a:rPr lang="en-US" sz="3600" i="1" dirty="0">
                <a:latin typeface="Tw Cen MT" panose="020B0602020104020603" pitchFamily="34" charset="0"/>
              </a:rPr>
              <a:t>Accountability</a:t>
            </a:r>
          </a:p>
          <a:p>
            <a:pPr lvl="1" algn="just"/>
            <a:r>
              <a:rPr lang="en-US" sz="3600" i="1" dirty="0">
                <a:latin typeface="Tw Cen MT" panose="020B0602020104020603" pitchFamily="34" charset="0"/>
              </a:rPr>
              <a:t>Responsiveness</a:t>
            </a:r>
          </a:p>
          <a:p>
            <a:pPr lvl="1" algn="just"/>
            <a:r>
              <a:rPr lang="en-US" sz="3600" i="1" dirty="0">
                <a:latin typeface="Tw Cen MT" panose="020B0602020104020603" pitchFamily="34" charset="0"/>
              </a:rPr>
              <a:t>Absence of corruption and wrongdoing</a:t>
            </a:r>
            <a:r>
              <a:rPr lang="en-US" sz="3600" dirty="0">
                <a:latin typeface="Tw Cen MT" panose="020B0602020104020603" pitchFamily="34" charset="0"/>
              </a:rPr>
              <a:t>.</a:t>
            </a:r>
          </a:p>
        </p:txBody>
      </p:sp>
    </p:spTree>
    <p:extLst>
      <p:ext uri="{BB962C8B-B14F-4D97-AF65-F5344CB8AC3E}">
        <p14:creationId xmlns:p14="http://schemas.microsoft.com/office/powerpoint/2010/main" val="3743084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5250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219200"/>
            <a:ext cx="10820400" cy="5257800"/>
          </a:xfrm>
        </p:spPr>
        <p:txBody>
          <a:bodyPr>
            <a:normAutofit fontScale="92500"/>
          </a:bodyPr>
          <a:lstStyle/>
          <a:p>
            <a:pPr algn="just">
              <a:spcAft>
                <a:spcPts val="600"/>
              </a:spcAft>
            </a:pPr>
            <a:r>
              <a:rPr lang="en-US" sz="4000" b="1" dirty="0">
                <a:latin typeface="Tw Cen MT" panose="020B0602020104020603" pitchFamily="34" charset="0"/>
              </a:rPr>
              <a:t>Political Integrity </a:t>
            </a:r>
            <a:r>
              <a:rPr lang="en-US" sz="4000" dirty="0">
                <a:latin typeface="Tw Cen MT" panose="020B0602020104020603" pitchFamily="34" charset="0"/>
              </a:rPr>
              <a:t>means exercising political power consistently in the </a:t>
            </a:r>
            <a:r>
              <a:rPr lang="en-US" sz="4000" b="1" dirty="0">
                <a:latin typeface="Tw Cen MT" panose="020B0602020104020603" pitchFamily="34" charset="0"/>
              </a:rPr>
              <a:t>public interest</a:t>
            </a:r>
            <a:r>
              <a:rPr lang="en-US" sz="4000" dirty="0">
                <a:latin typeface="Tw Cen MT" panose="020B0602020104020603" pitchFamily="34" charset="0"/>
              </a:rPr>
              <a:t>, independent from private interests, and not using power to maintain the office holder's own wealth and position. </a:t>
            </a:r>
          </a:p>
          <a:p>
            <a:pPr algn="just">
              <a:spcAft>
                <a:spcPts val="600"/>
              </a:spcAft>
            </a:pPr>
            <a:r>
              <a:rPr lang="en-US" sz="4000" b="1" dirty="0">
                <a:latin typeface="Tw Cen MT" panose="020B0602020104020603" pitchFamily="34" charset="0"/>
              </a:rPr>
              <a:t>Three Pillars for Integrity</a:t>
            </a:r>
            <a:r>
              <a:rPr lang="en-US" sz="4000" dirty="0">
                <a:latin typeface="Tw Cen MT" panose="020B0602020104020603" pitchFamily="34" charset="0"/>
              </a:rPr>
              <a:t>:</a:t>
            </a:r>
          </a:p>
          <a:p>
            <a:pPr lvl="1" algn="just">
              <a:spcAft>
                <a:spcPts val="600"/>
              </a:spcAft>
            </a:pPr>
            <a:r>
              <a:rPr lang="en-US" sz="3000" i="1" dirty="0">
                <a:latin typeface="Tw Cen MT" panose="020B0602020104020603" pitchFamily="34" charset="0"/>
              </a:rPr>
              <a:t>Making people accountable for their actions.</a:t>
            </a:r>
          </a:p>
          <a:p>
            <a:pPr lvl="1" algn="just">
              <a:spcAft>
                <a:spcPts val="600"/>
              </a:spcAft>
            </a:pPr>
            <a:r>
              <a:rPr lang="en-US" sz="3000" i="1" dirty="0">
                <a:latin typeface="Tw Cen MT" panose="020B0602020104020603" pitchFamily="34" charset="0"/>
              </a:rPr>
              <a:t>Having a system in place to reduce opportunities for corrupt behaviour.</a:t>
            </a:r>
          </a:p>
          <a:p>
            <a:pPr lvl="1" algn="just">
              <a:spcAft>
                <a:spcPts val="600"/>
              </a:spcAft>
            </a:pPr>
            <a:r>
              <a:rPr lang="en-US" sz="3000" i="1" dirty="0">
                <a:latin typeface="Tw Cen MT" panose="020B0602020104020603" pitchFamily="34" charset="0"/>
              </a:rPr>
              <a:t>Changing a Culture to make Corruption Unacceptable Socially</a:t>
            </a:r>
            <a:r>
              <a:rPr lang="en-US" sz="3000" dirty="0">
                <a:latin typeface="Tw Cen MT" panose="020B0602020104020603" pitchFamily="34" charset="0"/>
              </a:rPr>
              <a:t>.</a:t>
            </a:r>
          </a:p>
        </p:txBody>
      </p:sp>
    </p:spTree>
    <p:extLst>
      <p:ext uri="{BB962C8B-B14F-4D97-AF65-F5344CB8AC3E}">
        <p14:creationId xmlns:p14="http://schemas.microsoft.com/office/powerpoint/2010/main" val="1758752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4F70-2A79-9E9B-58F4-42821F637BE4}"/>
              </a:ext>
            </a:extLst>
          </p:cNvPr>
          <p:cNvSpPr txBox="1">
            <a:spLocks/>
          </p:cNvSpPr>
          <p:nvPr/>
        </p:nvSpPr>
        <p:spPr>
          <a:xfrm>
            <a:off x="836612" y="1828800"/>
            <a:ext cx="11343453" cy="2133600"/>
          </a:xfrm>
          <a:prstGeom prst="rect">
            <a:avLst/>
          </a:prstGeom>
          <a:solidFill>
            <a:srgbClr val="007E7E"/>
          </a:solidFill>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6000" b="1" dirty="0">
                <a:latin typeface="Tw Cen MT" panose="020B0602020104020603" pitchFamily="34" charset="0"/>
              </a:rPr>
              <a:t>| DISADVANTAGES OF LACK OF GOVERNANCE INTEGRITY</a:t>
            </a:r>
          </a:p>
        </p:txBody>
      </p:sp>
    </p:spTree>
    <p:extLst>
      <p:ext uri="{BB962C8B-B14F-4D97-AF65-F5344CB8AC3E}">
        <p14:creationId xmlns:p14="http://schemas.microsoft.com/office/powerpoint/2010/main" val="309864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0" y="76200"/>
            <a:ext cx="11049001"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500" b="1" dirty="0">
                <a:latin typeface="Tw Cen MT" panose="020B0602020104020603" pitchFamily="34" charset="0"/>
              </a:rPr>
              <a:t>DISADVANTAGES OF LACK OF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219200"/>
            <a:ext cx="10360501" cy="5257800"/>
          </a:xfrm>
        </p:spPr>
        <p:txBody>
          <a:bodyPr>
            <a:normAutofit lnSpcReduction="10000"/>
          </a:bodyPr>
          <a:lstStyle/>
          <a:p>
            <a:pPr marL="0" indent="0" algn="just">
              <a:buNone/>
            </a:pPr>
            <a:r>
              <a:rPr lang="en-US" dirty="0">
                <a:latin typeface="Tw Cen MT" panose="020B0602020104020603" pitchFamily="34" charset="0"/>
              </a:rPr>
              <a:t>The lack of integrity can have several disadvantages, for individuals organizations and government. Here are some of the key drawbacks associated with a lack of integrity:</a:t>
            </a:r>
          </a:p>
          <a:p>
            <a:pPr algn="just">
              <a:buFont typeface="Wingdings" panose="05000000000000000000" pitchFamily="2" charset="2"/>
              <a:buChar char="§"/>
            </a:pPr>
            <a:r>
              <a:rPr lang="en-US" b="1" dirty="0">
                <a:latin typeface="Tw Cen MT" panose="020B0602020104020603" pitchFamily="34" charset="0"/>
              </a:rPr>
              <a:t>Loss of Trust</a:t>
            </a:r>
            <a:r>
              <a:rPr lang="en-US" dirty="0">
                <a:latin typeface="Tw Cen MT" panose="020B0602020104020603" pitchFamily="34" charset="0"/>
              </a:rPr>
              <a:t>: Integrity is the foundation of trust. When someone lacks integrity, they are often seen as untrustworthy, which can damage personal relationships and professional reputations.</a:t>
            </a:r>
          </a:p>
          <a:p>
            <a:pPr algn="just">
              <a:buFont typeface="Wingdings" panose="05000000000000000000" pitchFamily="2" charset="2"/>
              <a:buChar char="§"/>
            </a:pPr>
            <a:r>
              <a:rPr lang="en-US" b="1" dirty="0">
                <a:latin typeface="Tw Cen MT" panose="020B0602020104020603" pitchFamily="34" charset="0"/>
              </a:rPr>
              <a:t>Erosion of Credibility</a:t>
            </a:r>
            <a:r>
              <a:rPr lang="en-US" dirty="0">
                <a:latin typeface="Tw Cen MT" panose="020B0602020104020603" pitchFamily="34" charset="0"/>
              </a:rPr>
              <a:t>: Individuals or organizations that lack integrity may find it challenging to establish or maintain credibility, which is essential in various aspects of life, such as business, leadership, and personal relationships.</a:t>
            </a:r>
          </a:p>
          <a:p>
            <a:pPr algn="just">
              <a:buFont typeface="Wingdings" panose="05000000000000000000" pitchFamily="2" charset="2"/>
              <a:buChar char="§"/>
            </a:pPr>
            <a:r>
              <a:rPr lang="en-US" b="1" dirty="0">
                <a:latin typeface="Tw Cen MT" panose="020B0602020104020603" pitchFamily="34" charset="0"/>
              </a:rPr>
              <a:t>Damage to Reputation</a:t>
            </a:r>
            <a:r>
              <a:rPr lang="en-US" dirty="0">
                <a:latin typeface="Tw Cen MT" panose="020B0602020104020603" pitchFamily="34" charset="0"/>
              </a:rPr>
              <a:t>: A lack of integrity can lead to a tarnished reputation, making it difficult to build a positive image or recover from a public scandal.</a:t>
            </a:r>
          </a:p>
        </p:txBody>
      </p:sp>
    </p:spTree>
    <p:extLst>
      <p:ext uri="{BB962C8B-B14F-4D97-AF65-F5344CB8AC3E}">
        <p14:creationId xmlns:p14="http://schemas.microsoft.com/office/powerpoint/2010/main" val="240638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0" y="1143000"/>
            <a:ext cx="10820402" cy="5486400"/>
          </a:xfrm>
        </p:spPr>
        <p:txBody>
          <a:bodyPr>
            <a:normAutofit fontScale="92500" lnSpcReduction="20000"/>
          </a:bodyPr>
          <a:lstStyle/>
          <a:p>
            <a:pPr algn="just">
              <a:spcBef>
                <a:spcPts val="1200"/>
              </a:spcBef>
              <a:spcAft>
                <a:spcPts val="600"/>
              </a:spcAft>
              <a:buFont typeface="Wingdings" panose="05000000000000000000" pitchFamily="2" charset="2"/>
              <a:buChar char="§"/>
            </a:pPr>
            <a:r>
              <a:rPr lang="en-US" sz="3200" b="1" dirty="0">
                <a:latin typeface="Tw Cen MT" panose="020B0602020104020603" pitchFamily="34" charset="0"/>
              </a:rPr>
              <a:t>Legal Consequences</a:t>
            </a:r>
            <a:r>
              <a:rPr lang="en-US" sz="3200" dirty="0">
                <a:latin typeface="Tw Cen MT" panose="020B0602020104020603" pitchFamily="34" charset="0"/>
              </a:rPr>
              <a:t>: Unethical or dishonest behavior can lead to legal repercussions, such as lawsuits, fines, or even imprisonment, depending on the severity of the actions.</a:t>
            </a:r>
          </a:p>
          <a:p>
            <a:pPr algn="just">
              <a:spcBef>
                <a:spcPts val="1200"/>
              </a:spcBef>
              <a:spcAft>
                <a:spcPts val="600"/>
              </a:spcAft>
              <a:buFont typeface="Wingdings" panose="05000000000000000000" pitchFamily="2" charset="2"/>
              <a:buChar char="§"/>
            </a:pPr>
            <a:r>
              <a:rPr lang="en-US" sz="3200" b="1" dirty="0">
                <a:latin typeface="Tw Cen MT" panose="020B0602020104020603" pitchFamily="34" charset="0"/>
              </a:rPr>
              <a:t>Eroding Morale</a:t>
            </a:r>
            <a:r>
              <a:rPr lang="en-US" sz="3200" dirty="0">
                <a:latin typeface="Tw Cen MT" panose="020B0602020104020603" pitchFamily="34" charset="0"/>
              </a:rPr>
              <a:t>: In an organization, a lack of integrity can lead to low employee morale, as workers may feel demoralized when they perceive dishonesty or unethical conduct from their superiors or colleagues.</a:t>
            </a:r>
          </a:p>
          <a:p>
            <a:pPr algn="just">
              <a:spcBef>
                <a:spcPts val="1200"/>
              </a:spcBef>
              <a:spcAft>
                <a:spcPts val="600"/>
              </a:spcAft>
              <a:buFont typeface="Wingdings" panose="05000000000000000000" pitchFamily="2" charset="2"/>
              <a:buChar char="§"/>
            </a:pPr>
            <a:r>
              <a:rPr lang="en-US" sz="3200" b="1" dirty="0">
                <a:latin typeface="Tw Cen MT" panose="020B0602020104020603" pitchFamily="34" charset="0"/>
              </a:rPr>
              <a:t>Negative Impact on Relationships</a:t>
            </a:r>
            <a:r>
              <a:rPr lang="en-US" sz="3200" dirty="0">
                <a:latin typeface="Tw Cen MT" panose="020B0602020104020603" pitchFamily="34" charset="0"/>
              </a:rPr>
              <a:t>: In personal relationships, a lack of integrity can result in strained relationships or even the breakdown of friendships or family bonds.</a:t>
            </a:r>
          </a:p>
          <a:p>
            <a:pPr algn="just">
              <a:spcBef>
                <a:spcPts val="1200"/>
              </a:spcBef>
              <a:spcAft>
                <a:spcPts val="600"/>
              </a:spcAft>
              <a:buFont typeface="Wingdings" panose="05000000000000000000" pitchFamily="2" charset="2"/>
              <a:buChar char="§"/>
            </a:pPr>
            <a:r>
              <a:rPr lang="en-US" sz="3200" b="1" dirty="0">
                <a:latin typeface="Tw Cen MT" panose="020B0602020104020603" pitchFamily="34" charset="0"/>
              </a:rPr>
              <a:t>Missed Opportunities</a:t>
            </a:r>
            <a:r>
              <a:rPr lang="en-US" sz="3200" dirty="0">
                <a:latin typeface="Tw Cen MT" panose="020B0602020104020603" pitchFamily="34" charset="0"/>
              </a:rPr>
              <a:t>: A reputation for lacking integrity can limit opportunities for personal and professional growth, as people may be hesitant to engage or partner with those they perceive as untrustworthy.</a:t>
            </a:r>
          </a:p>
        </p:txBody>
      </p:sp>
      <p:sp>
        <p:nvSpPr>
          <p:cNvPr id="2" name="Title 1">
            <a:extLst>
              <a:ext uri="{FF2B5EF4-FFF2-40B4-BE49-F238E27FC236}">
                <a16:creationId xmlns:a16="http://schemas.microsoft.com/office/drawing/2014/main" id="{447EBC2F-EECC-40B9-5556-5F7755A22406}"/>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300" b="1" dirty="0">
                <a:latin typeface="Tw Cen MT" panose="020B0602020104020603" pitchFamily="34" charset="0"/>
              </a:rPr>
              <a:t>DISADVANTAGES OF LACK OF GOVERNANCE INTEGRITY…</a:t>
            </a:r>
          </a:p>
        </p:txBody>
      </p:sp>
    </p:spTree>
    <p:extLst>
      <p:ext uri="{BB962C8B-B14F-4D97-AF65-F5344CB8AC3E}">
        <p14:creationId xmlns:p14="http://schemas.microsoft.com/office/powerpoint/2010/main" val="1907827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990600"/>
            <a:ext cx="10668000" cy="5715000"/>
          </a:xfrm>
        </p:spPr>
        <p:txBody>
          <a:bodyPr>
            <a:normAutofit lnSpcReduction="10000"/>
          </a:bodyPr>
          <a:lstStyle/>
          <a:p>
            <a:pPr algn="just">
              <a:buFont typeface="Wingdings" panose="05000000000000000000" pitchFamily="2" charset="2"/>
              <a:buChar char="§"/>
            </a:pPr>
            <a:r>
              <a:rPr lang="en-US" sz="3200" b="1" dirty="0">
                <a:latin typeface="Tw Cen MT" panose="020B0602020104020603" pitchFamily="34" charset="0"/>
              </a:rPr>
              <a:t>Decreased Productivity</a:t>
            </a:r>
            <a:r>
              <a:rPr lang="en-US" sz="3200" dirty="0">
                <a:latin typeface="Tw Cen MT" panose="020B0602020104020603" pitchFamily="34" charset="0"/>
              </a:rPr>
              <a:t>: In a workplace, a lack of integrity can lead to a culture of suspicion and lower productivity, as employees may spend more time watching out for unethical behavior instead of focusing on their tasks.</a:t>
            </a:r>
          </a:p>
          <a:p>
            <a:pPr algn="just">
              <a:buFont typeface="Wingdings" panose="05000000000000000000" pitchFamily="2" charset="2"/>
              <a:buChar char="§"/>
            </a:pPr>
            <a:r>
              <a:rPr lang="en-US" sz="3200" b="1" dirty="0">
                <a:latin typeface="Tw Cen MT" panose="020B0602020104020603" pitchFamily="34" charset="0"/>
              </a:rPr>
              <a:t>Risk to Financial Stability</a:t>
            </a:r>
            <a:r>
              <a:rPr lang="en-US" sz="3200" dirty="0">
                <a:latin typeface="Tw Cen MT" panose="020B0602020104020603" pitchFamily="34" charset="0"/>
              </a:rPr>
              <a:t>: For businesses, a lack of integrity can lead to financial instability, as unethical practices or dishonesty can result in regulatory fines, customer loss, and damage to the bottom line.</a:t>
            </a:r>
          </a:p>
          <a:p>
            <a:pPr algn="just">
              <a:buFont typeface="Wingdings" panose="05000000000000000000" pitchFamily="2" charset="2"/>
              <a:buChar char="§"/>
            </a:pPr>
            <a:r>
              <a:rPr lang="en-US" sz="3200" b="1" dirty="0">
                <a:latin typeface="Tw Cen MT" panose="020B0602020104020603" pitchFamily="34" charset="0"/>
              </a:rPr>
              <a:t>Ethical Dilemmas</a:t>
            </a:r>
            <a:r>
              <a:rPr lang="en-US" sz="3200" dirty="0">
                <a:latin typeface="Tw Cen MT" panose="020B0602020104020603" pitchFamily="34" charset="0"/>
              </a:rPr>
              <a:t>: Those with a lack of integrity may find themselves in constant ethical dilemmas, which can be emotionally draining and mentally taxing as they struggle with their decisions and the consequences of their actions.</a:t>
            </a:r>
          </a:p>
        </p:txBody>
      </p:sp>
      <p:sp>
        <p:nvSpPr>
          <p:cNvPr id="2" name="Title 1">
            <a:extLst>
              <a:ext uri="{FF2B5EF4-FFF2-40B4-BE49-F238E27FC236}">
                <a16:creationId xmlns:a16="http://schemas.microsoft.com/office/drawing/2014/main" id="{1ED920EE-FDE8-8C1B-03D5-7CC520774190}"/>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300" b="1" dirty="0">
                <a:latin typeface="Tw Cen MT" panose="020B0602020104020603" pitchFamily="34" charset="0"/>
              </a:rPr>
              <a:t>DISADVANTAGES OF LACK OF GOVERNANCE INTEGRITY…</a:t>
            </a:r>
          </a:p>
        </p:txBody>
      </p:sp>
    </p:spTree>
    <p:extLst>
      <p:ext uri="{BB962C8B-B14F-4D97-AF65-F5344CB8AC3E}">
        <p14:creationId xmlns:p14="http://schemas.microsoft.com/office/powerpoint/2010/main" val="2666384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820400" cy="5410200"/>
          </a:xfrm>
        </p:spPr>
        <p:txBody>
          <a:bodyPr>
            <a:normAutofit/>
          </a:bodyPr>
          <a:lstStyle/>
          <a:p>
            <a:pPr algn="just">
              <a:buFont typeface="Wingdings" panose="05000000000000000000" pitchFamily="2" charset="2"/>
              <a:buChar char="§"/>
            </a:pPr>
            <a:r>
              <a:rPr lang="en-US" sz="3200" b="1" dirty="0">
                <a:latin typeface="Tw Cen MT" panose="020B0602020104020603" pitchFamily="34" charset="0"/>
              </a:rPr>
              <a:t>Personal Stress</a:t>
            </a:r>
            <a:r>
              <a:rPr lang="en-US" sz="3200" dirty="0">
                <a:latin typeface="Tw Cen MT" panose="020B0602020104020603" pitchFamily="34" charset="0"/>
              </a:rPr>
              <a:t>: Individuals who lack integrity may experience significant stress and guilt due to their dishonest or unethical actions, which can negatively impact their mental and emotional well-being.</a:t>
            </a:r>
          </a:p>
          <a:p>
            <a:pPr algn="just">
              <a:buFont typeface="Wingdings" panose="05000000000000000000" pitchFamily="2" charset="2"/>
              <a:buChar char="§"/>
            </a:pPr>
            <a:r>
              <a:rPr lang="en-US" sz="3200" b="1" dirty="0">
                <a:latin typeface="Tw Cen MT" panose="020B0602020104020603" pitchFamily="34" charset="0"/>
              </a:rPr>
              <a:t>Undermining Relationships</a:t>
            </a:r>
            <a:r>
              <a:rPr lang="en-US" sz="3200" dirty="0">
                <a:latin typeface="Tw Cen MT" panose="020B0602020104020603" pitchFamily="34" charset="0"/>
              </a:rPr>
              <a:t>: A lack of integrity can undermine relationships, causing others to distance themselves from the person in question, leading to social isolation and loneliness.</a:t>
            </a:r>
          </a:p>
          <a:p>
            <a:pPr algn="just">
              <a:buFont typeface="Wingdings" panose="05000000000000000000" pitchFamily="2" charset="2"/>
              <a:buChar char="§"/>
            </a:pPr>
            <a:r>
              <a:rPr lang="en-US" sz="3200" b="1" dirty="0">
                <a:latin typeface="Tw Cen MT" panose="020B0602020104020603" pitchFamily="34" charset="0"/>
              </a:rPr>
              <a:t>Difficulty in Achieving Long-Term Goals</a:t>
            </a:r>
            <a:r>
              <a:rPr lang="en-US" sz="3200" dirty="0">
                <a:latin typeface="Tw Cen MT" panose="020B0602020104020603" pitchFamily="34" charset="0"/>
              </a:rPr>
              <a:t>: A consistent lack of integrity can hinder long-term success and fulfillment, as it often leads to short-term gains that are ultimately unsustainable and may result in long-term setbacks.</a:t>
            </a:r>
          </a:p>
        </p:txBody>
      </p:sp>
      <p:sp>
        <p:nvSpPr>
          <p:cNvPr id="2" name="Title 1">
            <a:extLst>
              <a:ext uri="{FF2B5EF4-FFF2-40B4-BE49-F238E27FC236}">
                <a16:creationId xmlns:a16="http://schemas.microsoft.com/office/drawing/2014/main" id="{954F4F70-2A79-9E9B-58F4-42821F637BE4}"/>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300" b="1" dirty="0">
                <a:latin typeface="Tw Cen MT" panose="020B0602020104020603" pitchFamily="34" charset="0"/>
              </a:rPr>
              <a:t>DISADVANTAGES OF LACK OF GOVERNANCE INTEGRITY…</a:t>
            </a:r>
          </a:p>
        </p:txBody>
      </p:sp>
    </p:spTree>
    <p:extLst>
      <p:ext uri="{BB962C8B-B14F-4D97-AF65-F5344CB8AC3E}">
        <p14:creationId xmlns:p14="http://schemas.microsoft.com/office/powerpoint/2010/main" val="343759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4F70-2A79-9E9B-58F4-42821F637BE4}"/>
              </a:ext>
            </a:extLst>
          </p:cNvPr>
          <p:cNvSpPr txBox="1">
            <a:spLocks/>
          </p:cNvSpPr>
          <p:nvPr/>
        </p:nvSpPr>
        <p:spPr>
          <a:xfrm>
            <a:off x="836612" y="1828800"/>
            <a:ext cx="11343453" cy="2133600"/>
          </a:xfrm>
          <a:prstGeom prst="rect">
            <a:avLst/>
          </a:prstGeom>
          <a:solidFill>
            <a:srgbClr val="007E7E"/>
          </a:solidFill>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6000" b="1" dirty="0">
                <a:latin typeface="Tw Cen MT" panose="020B0602020104020603" pitchFamily="34" charset="0"/>
              </a:rPr>
              <a:t>| MITIGATING FINANCIAL &amp; CROSS BORDER CRIMES</a:t>
            </a:r>
          </a:p>
        </p:txBody>
      </p:sp>
    </p:spTree>
    <p:extLst>
      <p:ext uri="{BB962C8B-B14F-4D97-AF65-F5344CB8AC3E}">
        <p14:creationId xmlns:p14="http://schemas.microsoft.com/office/powerpoint/2010/main" val="3417814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486400"/>
          </a:xfrm>
        </p:spPr>
        <p:txBody>
          <a:bodyPr>
            <a:normAutofit lnSpcReduction="10000"/>
          </a:bodyPr>
          <a:lstStyle/>
          <a:p>
            <a:pPr marL="0" indent="0" algn="just">
              <a:buNone/>
            </a:pPr>
            <a:r>
              <a:rPr lang="en-US" sz="3200" dirty="0">
                <a:latin typeface="Tw Cen MT" panose="020B0602020104020603" pitchFamily="34" charset="0"/>
              </a:rPr>
              <a:t>Mitigating financial and cross-border crimes is a complex task that requires the cooperation of governments, law enforcement agencies, financial institutions, and international organizations. Here are some strategies and best practices to help address and reduce these types of crimes:</a:t>
            </a:r>
          </a:p>
          <a:p>
            <a:pPr marL="457200" indent="-457200" algn="just">
              <a:buFont typeface="Wingdings" panose="05000000000000000000" pitchFamily="2" charset="2"/>
              <a:buChar char="q"/>
            </a:pPr>
            <a:r>
              <a:rPr lang="en-US" sz="3600" b="1" dirty="0">
                <a:latin typeface="Tw Cen MT" panose="020B0602020104020603" pitchFamily="34" charset="0"/>
              </a:rPr>
              <a:t>Strengthen Anti-Money Laundering (AML) and Know Your Customer (KYC) Regulations</a:t>
            </a:r>
            <a:r>
              <a:rPr lang="en-US" sz="3600" dirty="0">
                <a:latin typeface="Tw Cen MT" panose="020B0602020104020603" pitchFamily="34" charset="0"/>
              </a:rPr>
              <a:t>:</a:t>
            </a:r>
          </a:p>
          <a:p>
            <a:pPr lvl="1" algn="just">
              <a:buFont typeface="Wingdings" panose="05000000000000000000" pitchFamily="2" charset="2"/>
              <a:buChar char="§"/>
            </a:pPr>
            <a:r>
              <a:rPr lang="en-US" sz="3200" dirty="0">
                <a:latin typeface="Tw Cen MT" panose="020B0602020104020603" pitchFamily="34" charset="0"/>
              </a:rPr>
              <a:t>Implement and enforce strict AML and KYC regulations to ensure that financial institutions can identify and verify the identities of their customers.</a:t>
            </a:r>
          </a:p>
          <a:p>
            <a:pPr lvl="1" algn="just">
              <a:buFont typeface="Wingdings" panose="05000000000000000000" pitchFamily="2" charset="2"/>
              <a:buChar char="§"/>
            </a:pPr>
            <a:r>
              <a:rPr lang="en-US" sz="3200" dirty="0">
                <a:latin typeface="Tw Cen MT" panose="020B0602020104020603" pitchFamily="34" charset="0"/>
              </a:rPr>
              <a:t>Require financial institutions to report suspicious transactions and large cash transactions to relevant authorities.</a:t>
            </a:r>
          </a:p>
        </p:txBody>
      </p:sp>
      <p:sp>
        <p:nvSpPr>
          <p:cNvPr id="2" name="Title 1">
            <a:extLst>
              <a:ext uri="{FF2B5EF4-FFF2-40B4-BE49-F238E27FC236}">
                <a16:creationId xmlns:a16="http://schemas.microsoft.com/office/drawing/2014/main" id="{954F4F70-2A79-9E9B-58F4-42821F637BE4}"/>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8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3235110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4F70-2A79-9E9B-58F4-42821F637BE4}"/>
              </a:ext>
            </a:extLst>
          </p:cNvPr>
          <p:cNvSpPr txBox="1">
            <a:spLocks/>
          </p:cNvSpPr>
          <p:nvPr/>
        </p:nvSpPr>
        <p:spPr>
          <a:xfrm>
            <a:off x="836612" y="1828800"/>
            <a:ext cx="11343453" cy="2133600"/>
          </a:xfrm>
          <a:prstGeom prst="rect">
            <a:avLst/>
          </a:prstGeom>
          <a:solidFill>
            <a:srgbClr val="007E7E"/>
          </a:solidFill>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7200" b="1" dirty="0">
                <a:latin typeface="Tw Cen MT" panose="020B0602020104020603" pitchFamily="34" charset="0"/>
              </a:rPr>
              <a:t>| FINANCIAL CRIMES</a:t>
            </a:r>
          </a:p>
        </p:txBody>
      </p:sp>
    </p:spTree>
    <p:extLst>
      <p:ext uri="{BB962C8B-B14F-4D97-AF65-F5344CB8AC3E}">
        <p14:creationId xmlns:p14="http://schemas.microsoft.com/office/powerpoint/2010/main" val="2027031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257800"/>
          </a:xfrm>
        </p:spPr>
        <p:txBody>
          <a:bodyPr>
            <a:normAutofit lnSpcReduction="10000"/>
          </a:bodyPr>
          <a:lstStyle/>
          <a:p>
            <a:pPr marL="457200" indent="-457200" algn="just">
              <a:buFont typeface="Wingdings" panose="05000000000000000000" pitchFamily="2" charset="2"/>
              <a:buChar char="q"/>
            </a:pPr>
            <a:r>
              <a:rPr lang="en-US" sz="3200" b="1" dirty="0">
                <a:latin typeface="Tw Cen MT" panose="020B0602020104020603" pitchFamily="34" charset="0"/>
              </a:rPr>
              <a:t>Enhance Regulatory Oversight</a:t>
            </a:r>
            <a:r>
              <a:rPr lang="en-US" sz="3200" dirty="0">
                <a:latin typeface="Tw Cen MT" panose="020B0602020104020603" pitchFamily="34" charset="0"/>
              </a:rPr>
              <a:t>:</a:t>
            </a:r>
          </a:p>
          <a:p>
            <a:pPr lvl="1" algn="just">
              <a:buFont typeface="Wingdings" panose="05000000000000000000" pitchFamily="2" charset="2"/>
              <a:buChar char="§"/>
            </a:pPr>
            <a:r>
              <a:rPr lang="en-US" sz="2800" dirty="0">
                <a:latin typeface="Tw Cen MT" panose="020B0602020104020603" pitchFamily="34" charset="0"/>
              </a:rPr>
              <a:t>Strengthen regulatory bodies responsible for overseeing financial institutions and ensuring compliance with AML and counter-terrorist financing (CTF) regulations.</a:t>
            </a:r>
          </a:p>
          <a:p>
            <a:pPr lvl="1" algn="just">
              <a:buFont typeface="Wingdings" panose="05000000000000000000" pitchFamily="2" charset="2"/>
              <a:buChar char="§"/>
            </a:pPr>
            <a:r>
              <a:rPr lang="en-US" sz="2800" dirty="0">
                <a:latin typeface="Tw Cen MT" panose="020B0602020104020603" pitchFamily="34" charset="0"/>
              </a:rPr>
              <a:t>Regularly update regulations to keep pace with evolving financial crimes and technology.</a:t>
            </a:r>
          </a:p>
          <a:p>
            <a:pPr marL="457200" indent="-457200" algn="just">
              <a:buFont typeface="Wingdings" panose="05000000000000000000" pitchFamily="2" charset="2"/>
              <a:buChar char="q"/>
            </a:pPr>
            <a:r>
              <a:rPr lang="en-US" sz="3200" b="1" dirty="0">
                <a:latin typeface="Tw Cen MT" panose="020B0602020104020603" pitchFamily="34" charset="0"/>
              </a:rPr>
              <a:t>International Cooperation</a:t>
            </a:r>
            <a:r>
              <a:rPr lang="en-US" sz="3200" dirty="0">
                <a:latin typeface="Tw Cen MT" panose="020B0602020104020603" pitchFamily="34" charset="0"/>
              </a:rPr>
              <a:t>:</a:t>
            </a:r>
          </a:p>
          <a:p>
            <a:pPr lvl="1" algn="just">
              <a:buFont typeface="Wingdings" panose="05000000000000000000" pitchFamily="2" charset="2"/>
              <a:buChar char="§"/>
            </a:pPr>
            <a:r>
              <a:rPr lang="en-US" sz="2800" dirty="0">
                <a:latin typeface="Tw Cen MT" panose="020B0602020104020603" pitchFamily="34" charset="0"/>
              </a:rPr>
              <a:t>Foster international cooperation through organizations such as INTERPOL, the Financial Action Task Force (FATF), and the United Nations.</a:t>
            </a:r>
          </a:p>
          <a:p>
            <a:pPr lvl="1" algn="just">
              <a:buFont typeface="Wingdings" panose="05000000000000000000" pitchFamily="2" charset="2"/>
              <a:buChar char="§"/>
            </a:pPr>
            <a:r>
              <a:rPr lang="en-US" sz="2800" dirty="0">
                <a:latin typeface="Tw Cen MT" panose="020B0602020104020603" pitchFamily="34" charset="0"/>
              </a:rPr>
              <a:t>Share intelligence and coordinate efforts across borders to combat transnational financial crimes.</a:t>
            </a:r>
          </a:p>
        </p:txBody>
      </p:sp>
      <p:sp>
        <p:nvSpPr>
          <p:cNvPr id="2" name="Title 1">
            <a:extLst>
              <a:ext uri="{FF2B5EF4-FFF2-40B4-BE49-F238E27FC236}">
                <a16:creationId xmlns:a16="http://schemas.microsoft.com/office/drawing/2014/main" id="{954F4F70-2A79-9E9B-58F4-42821F637BE4}"/>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1813299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257800"/>
          </a:xfrm>
        </p:spPr>
        <p:txBody>
          <a:bodyPr>
            <a:normAutofit/>
          </a:bodyPr>
          <a:lstStyle/>
          <a:p>
            <a:pPr marL="457200" indent="-457200" algn="just">
              <a:buFont typeface="Wingdings" panose="05000000000000000000" pitchFamily="2" charset="2"/>
              <a:buChar char="q"/>
            </a:pPr>
            <a:r>
              <a:rPr lang="en-US" sz="3500" b="1" dirty="0">
                <a:latin typeface="Tw Cen MT" panose="020B0602020104020603" pitchFamily="34" charset="0"/>
              </a:rPr>
              <a:t>Public-Private Partnerships</a:t>
            </a:r>
            <a:r>
              <a:rPr lang="en-US" sz="3500" dirty="0">
                <a:latin typeface="Tw Cen MT" panose="020B0602020104020603" pitchFamily="34" charset="0"/>
              </a:rPr>
              <a:t>:</a:t>
            </a:r>
          </a:p>
          <a:p>
            <a:pPr lvl="1" algn="just">
              <a:buFont typeface="Wingdings" panose="05000000000000000000" pitchFamily="2" charset="2"/>
              <a:buChar char="§"/>
            </a:pPr>
            <a:r>
              <a:rPr lang="en-US" sz="2800" dirty="0">
                <a:latin typeface="Tw Cen MT" panose="020B0602020104020603" pitchFamily="34" charset="0"/>
              </a:rPr>
              <a:t>Encourage collaboration between government agencies and the private sector, including financial institutions and technology companies, to share information and develop solutions.</a:t>
            </a:r>
          </a:p>
          <a:p>
            <a:pPr marL="457200" indent="-457200" algn="just">
              <a:buFont typeface="Wingdings" panose="05000000000000000000" pitchFamily="2" charset="2"/>
              <a:buChar char="q"/>
            </a:pPr>
            <a:r>
              <a:rPr lang="en-US" sz="3500" b="1" dirty="0">
                <a:latin typeface="Tw Cen MT" panose="020B0602020104020603" pitchFamily="34" charset="0"/>
              </a:rPr>
              <a:t>Technology and Data Analysis:</a:t>
            </a:r>
          </a:p>
          <a:p>
            <a:pPr lvl="1" algn="just">
              <a:buFont typeface="Wingdings" panose="05000000000000000000" pitchFamily="2" charset="2"/>
              <a:buChar char="§"/>
            </a:pPr>
            <a:r>
              <a:rPr lang="en-US" sz="2800" dirty="0">
                <a:latin typeface="Tw Cen MT" panose="020B0602020104020603" pitchFamily="34" charset="0"/>
              </a:rPr>
              <a:t>Utilize advanced data analytics and machine learning algorithms to detect patterns of suspicious transactions and behaviors.</a:t>
            </a:r>
          </a:p>
          <a:p>
            <a:pPr lvl="1" algn="just">
              <a:buFont typeface="Wingdings" panose="05000000000000000000" pitchFamily="2" charset="2"/>
              <a:buChar char="§"/>
            </a:pPr>
            <a:r>
              <a:rPr lang="en-US" sz="2800" dirty="0">
                <a:latin typeface="Tw Cen MT" panose="020B0602020104020603" pitchFamily="34" charset="0"/>
              </a:rPr>
              <a:t>Employ blockchain and other emerging technologies for secure and transparent financial transactions.</a:t>
            </a:r>
            <a:endParaRPr lang="en-US" dirty="0">
              <a:latin typeface="Tw Cen MT" panose="020B0602020104020603" pitchFamily="34" charset="0"/>
            </a:endParaRPr>
          </a:p>
        </p:txBody>
      </p:sp>
      <p:sp>
        <p:nvSpPr>
          <p:cNvPr id="3" name="Title 1">
            <a:extLst>
              <a:ext uri="{FF2B5EF4-FFF2-40B4-BE49-F238E27FC236}">
                <a16:creationId xmlns:a16="http://schemas.microsoft.com/office/drawing/2014/main" id="{6B604DF6-1B67-2758-3E77-E962022AD1CC}"/>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386343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638800"/>
          </a:xfrm>
        </p:spPr>
        <p:txBody>
          <a:bodyPr>
            <a:normAutofit fontScale="92500"/>
          </a:bodyPr>
          <a:lstStyle/>
          <a:p>
            <a:pPr marL="457200" indent="-457200" algn="just">
              <a:buFont typeface="Wingdings" panose="05000000000000000000" pitchFamily="2" charset="2"/>
              <a:buChar char="q"/>
            </a:pPr>
            <a:r>
              <a:rPr lang="en-US" sz="3600" b="1" dirty="0">
                <a:latin typeface="Tw Cen MT" panose="020B0602020104020603" pitchFamily="34" charset="0"/>
              </a:rPr>
              <a:t>Training and Education</a:t>
            </a:r>
            <a:r>
              <a:rPr lang="en-US" sz="3600" dirty="0">
                <a:latin typeface="Tw Cen MT" panose="020B0602020104020603" pitchFamily="34" charset="0"/>
              </a:rPr>
              <a:t>:</a:t>
            </a:r>
          </a:p>
          <a:p>
            <a:pPr lvl="1" algn="just">
              <a:buFont typeface="Wingdings" panose="05000000000000000000" pitchFamily="2" charset="2"/>
              <a:buChar char="§"/>
            </a:pPr>
            <a:r>
              <a:rPr lang="en-US" sz="3200" dirty="0">
                <a:latin typeface="Tw Cen MT" panose="020B0602020104020603" pitchFamily="34" charset="0"/>
              </a:rPr>
              <a:t>Train law enforcement personnel, financial institution employees, and relevant professionals in recognizing and responding to financial and cross-border crimes.</a:t>
            </a:r>
          </a:p>
          <a:p>
            <a:pPr marL="457200" indent="-457200" algn="just">
              <a:buFont typeface="Wingdings" panose="05000000000000000000" pitchFamily="2" charset="2"/>
              <a:buChar char="q"/>
            </a:pPr>
            <a:r>
              <a:rPr lang="en-US" sz="3600" b="1" dirty="0">
                <a:latin typeface="Tw Cen MT" panose="020B0602020104020603" pitchFamily="34" charset="0"/>
              </a:rPr>
              <a:t>Whistleblower Protection:</a:t>
            </a:r>
          </a:p>
          <a:p>
            <a:pPr lvl="1" algn="just">
              <a:buFont typeface="Wingdings" panose="05000000000000000000" pitchFamily="2" charset="2"/>
              <a:buChar char="§"/>
            </a:pPr>
            <a:r>
              <a:rPr lang="en-US" sz="3200" dirty="0">
                <a:latin typeface="Tw Cen MT" panose="020B0602020104020603" pitchFamily="34" charset="0"/>
              </a:rPr>
              <a:t> Establish mechanisms for individuals to report financial crimes anonymously and provide legal protections for whistleblowers.</a:t>
            </a:r>
            <a:endParaRPr lang="en-US" sz="2800" dirty="0">
              <a:latin typeface="Tw Cen MT" panose="020B0602020104020603" pitchFamily="34" charset="0"/>
            </a:endParaRPr>
          </a:p>
          <a:p>
            <a:pPr marL="457200" indent="-457200" algn="just">
              <a:buFont typeface="Wingdings" panose="05000000000000000000" pitchFamily="2" charset="2"/>
              <a:buChar char="q"/>
            </a:pPr>
            <a:r>
              <a:rPr lang="en-US" sz="3600" b="1" dirty="0">
                <a:latin typeface="Tw Cen MT" panose="020B0602020104020603" pitchFamily="34" charset="0"/>
              </a:rPr>
              <a:t>Sanctions and Asset Freezing</a:t>
            </a:r>
            <a:r>
              <a:rPr lang="en-US" sz="3600" dirty="0">
                <a:latin typeface="Tw Cen MT" panose="020B0602020104020603" pitchFamily="34" charset="0"/>
              </a:rPr>
              <a:t>:</a:t>
            </a:r>
          </a:p>
          <a:p>
            <a:pPr lvl="1" algn="just">
              <a:buFont typeface="Wingdings" panose="05000000000000000000" pitchFamily="2" charset="2"/>
              <a:buChar char="§"/>
            </a:pPr>
            <a:r>
              <a:rPr lang="en-US" sz="3200" dirty="0">
                <a:latin typeface="Tw Cen MT" panose="020B0602020104020603" pitchFamily="34" charset="0"/>
              </a:rPr>
              <a:t>Implement sanctions against individuals and entities involved in financial crimes and freeze their assets to prevent further illicit activities.</a:t>
            </a:r>
          </a:p>
        </p:txBody>
      </p:sp>
      <p:sp>
        <p:nvSpPr>
          <p:cNvPr id="3" name="Title 1">
            <a:extLst>
              <a:ext uri="{FF2B5EF4-FFF2-40B4-BE49-F238E27FC236}">
                <a16:creationId xmlns:a16="http://schemas.microsoft.com/office/drawing/2014/main" id="{0BDD9D09-ED34-E9A4-39E8-3A27C4704E16}"/>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85593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638800"/>
          </a:xfrm>
        </p:spPr>
        <p:txBody>
          <a:bodyPr>
            <a:normAutofit fontScale="92500" lnSpcReduction="10000"/>
          </a:bodyPr>
          <a:lstStyle/>
          <a:p>
            <a:pPr marL="457200" indent="-457200" algn="just">
              <a:buFont typeface="Wingdings" panose="05000000000000000000" pitchFamily="2" charset="2"/>
              <a:buChar char="q"/>
            </a:pPr>
            <a:r>
              <a:rPr lang="en-US" sz="3600" b="1" dirty="0">
                <a:latin typeface="Tw Cen MT" panose="020B0602020104020603" pitchFamily="34" charset="0"/>
              </a:rPr>
              <a:t>Strengthen Cybersecurity:</a:t>
            </a:r>
          </a:p>
          <a:p>
            <a:pPr lvl="1" algn="just">
              <a:buFont typeface="Wingdings" panose="05000000000000000000" pitchFamily="2" charset="2"/>
              <a:buChar char="§"/>
            </a:pPr>
            <a:r>
              <a:rPr lang="en-US" sz="3200" dirty="0">
                <a:latin typeface="Tw Cen MT" panose="020B0602020104020603" pitchFamily="34" charset="0"/>
              </a:rPr>
              <a:t> Invest in robust cybersecurity measures to protect financial systems from cyberattacks, which can be used for various financial crimes.</a:t>
            </a:r>
            <a:endParaRPr lang="en-US" sz="2800" dirty="0">
              <a:latin typeface="Tw Cen MT" panose="020B0602020104020603" pitchFamily="34" charset="0"/>
            </a:endParaRPr>
          </a:p>
          <a:p>
            <a:pPr marL="457200" indent="-457200" algn="just">
              <a:buFont typeface="Wingdings" panose="05000000000000000000" pitchFamily="2" charset="2"/>
              <a:buChar char="q"/>
            </a:pPr>
            <a:r>
              <a:rPr lang="en-US" sz="3600" b="1" dirty="0">
                <a:latin typeface="Tw Cen MT" panose="020B0602020104020603" pitchFamily="34" charset="0"/>
              </a:rPr>
              <a:t>Public Awareness:</a:t>
            </a:r>
            <a:endParaRPr lang="en-US" sz="3600" dirty="0">
              <a:latin typeface="Tw Cen MT" panose="020B0602020104020603" pitchFamily="34" charset="0"/>
            </a:endParaRPr>
          </a:p>
          <a:p>
            <a:pPr lvl="1" algn="just">
              <a:buFont typeface="Wingdings" panose="05000000000000000000" pitchFamily="2" charset="2"/>
              <a:buChar char="§"/>
            </a:pPr>
            <a:r>
              <a:rPr lang="en-US" sz="3200" dirty="0">
                <a:latin typeface="Tw Cen MT" panose="020B0602020104020603" pitchFamily="34" charset="0"/>
              </a:rPr>
              <a:t>Educate the public about the risks associated with financial and cross-border crimes, such as scams and fraud, to reduce victimization.</a:t>
            </a:r>
          </a:p>
          <a:p>
            <a:pPr marL="457200" indent="-457200" algn="just">
              <a:buFont typeface="Wingdings" panose="05000000000000000000" pitchFamily="2" charset="2"/>
              <a:buChar char="q"/>
            </a:pPr>
            <a:r>
              <a:rPr lang="en-US" sz="3600" b="1" dirty="0">
                <a:latin typeface="Tw Cen MT" panose="020B0602020104020603" pitchFamily="34" charset="0"/>
              </a:rPr>
              <a:t> Risk Assessment and Mitigation:</a:t>
            </a:r>
          </a:p>
          <a:p>
            <a:pPr lvl="1" algn="just">
              <a:buFont typeface="Wingdings" panose="05000000000000000000" pitchFamily="2" charset="2"/>
              <a:buChar char="§"/>
            </a:pPr>
            <a:r>
              <a:rPr lang="en-US" sz="3200" dirty="0">
                <a:latin typeface="Tw Cen MT" panose="020B0602020104020603" pitchFamily="34" charset="0"/>
              </a:rPr>
              <a:t>Financial institutions should conduct ongoing risk assessments to identify vulnerabilities and take proactive measures to mitigate those risks.</a:t>
            </a:r>
            <a:endParaRPr lang="en-US" sz="2800" dirty="0">
              <a:latin typeface="Tw Cen MT" panose="020B0602020104020603" pitchFamily="34" charset="0"/>
            </a:endParaRPr>
          </a:p>
        </p:txBody>
      </p:sp>
      <p:sp>
        <p:nvSpPr>
          <p:cNvPr id="3" name="Title 1">
            <a:extLst>
              <a:ext uri="{FF2B5EF4-FFF2-40B4-BE49-F238E27FC236}">
                <a16:creationId xmlns:a16="http://schemas.microsoft.com/office/drawing/2014/main" id="{CD28EACB-A8E0-E9BE-F430-FAB27B78F227}"/>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3164318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638800"/>
          </a:xfrm>
        </p:spPr>
        <p:txBody>
          <a:bodyPr>
            <a:normAutofit fontScale="92500" lnSpcReduction="10000"/>
          </a:bodyPr>
          <a:lstStyle/>
          <a:p>
            <a:pPr marL="457200" indent="-457200" algn="just">
              <a:buFont typeface="Wingdings" panose="05000000000000000000" pitchFamily="2" charset="2"/>
              <a:buChar char="q"/>
            </a:pPr>
            <a:r>
              <a:rPr lang="en-US" sz="3600" b="1" dirty="0">
                <a:latin typeface="Tw Cen MT" panose="020B0602020104020603" pitchFamily="34" charset="0"/>
              </a:rPr>
              <a:t> Transparency and Beneficial Ownership:</a:t>
            </a:r>
            <a:endParaRPr lang="en-US" sz="3600" dirty="0">
              <a:latin typeface="Tw Cen MT" panose="020B0602020104020603" pitchFamily="34" charset="0"/>
            </a:endParaRPr>
          </a:p>
          <a:p>
            <a:pPr lvl="1" algn="just">
              <a:buFont typeface="Wingdings" panose="05000000000000000000" pitchFamily="2" charset="2"/>
              <a:buChar char="§"/>
            </a:pPr>
            <a:r>
              <a:rPr lang="en-US" sz="3200" dirty="0">
                <a:latin typeface="Tw Cen MT" panose="020B0602020104020603" pitchFamily="34" charset="0"/>
              </a:rPr>
              <a:t>Promote transparency in corporate ownership and beneficial ownership information to prevent money laundering through anonymous shell companies.</a:t>
            </a:r>
          </a:p>
          <a:p>
            <a:pPr marL="457200" indent="-457200" algn="just">
              <a:buFont typeface="Wingdings" panose="05000000000000000000" pitchFamily="2" charset="2"/>
              <a:buChar char="q"/>
            </a:pPr>
            <a:r>
              <a:rPr lang="en-US" sz="3600" b="1" dirty="0">
                <a:latin typeface="Tw Cen MT" panose="020B0602020104020603" pitchFamily="34" charset="0"/>
              </a:rPr>
              <a:t> Prosecution and Enforcement:</a:t>
            </a:r>
          </a:p>
          <a:p>
            <a:pPr lvl="1" algn="just">
              <a:buFont typeface="Wingdings" panose="05000000000000000000" pitchFamily="2" charset="2"/>
              <a:buChar char="§"/>
            </a:pPr>
            <a:r>
              <a:rPr lang="en-US" sz="3200" dirty="0">
                <a:latin typeface="Tw Cen MT" panose="020B0602020104020603" pitchFamily="34" charset="0"/>
              </a:rPr>
              <a:t>Ensure swift and effective prosecution of individuals and entities involved in financial crimes to deter others from engaging in similar activities.</a:t>
            </a:r>
          </a:p>
          <a:p>
            <a:pPr marL="457200" indent="-457200" algn="just">
              <a:buFont typeface="Wingdings" panose="05000000000000000000" pitchFamily="2" charset="2"/>
              <a:buChar char="q"/>
            </a:pPr>
            <a:r>
              <a:rPr lang="en-US" sz="3600" b="1" dirty="0">
                <a:latin typeface="Tw Cen MT" panose="020B0602020104020603" pitchFamily="34" charset="0"/>
              </a:rPr>
              <a:t>Cross-Border Agreements:</a:t>
            </a:r>
            <a:endParaRPr lang="en-US" sz="3600" dirty="0">
              <a:latin typeface="Tw Cen MT" panose="020B0602020104020603" pitchFamily="34" charset="0"/>
            </a:endParaRPr>
          </a:p>
          <a:p>
            <a:pPr lvl="1" algn="just">
              <a:buFont typeface="Wingdings" panose="05000000000000000000" pitchFamily="2" charset="2"/>
              <a:buChar char="§"/>
            </a:pPr>
            <a:r>
              <a:rPr lang="en-US" sz="3200" dirty="0">
                <a:latin typeface="Tw Cen MT" panose="020B0602020104020603" pitchFamily="34" charset="0"/>
              </a:rPr>
              <a:t>Establish extradition agreements and mutual legal assistance treaties to facilitate the extradition of suspects and evidence sharing across borders.</a:t>
            </a:r>
          </a:p>
        </p:txBody>
      </p:sp>
      <p:sp>
        <p:nvSpPr>
          <p:cNvPr id="3" name="Title 1">
            <a:extLst>
              <a:ext uri="{FF2B5EF4-FFF2-40B4-BE49-F238E27FC236}">
                <a16:creationId xmlns:a16="http://schemas.microsoft.com/office/drawing/2014/main" id="{CD28EACB-A8E0-E9BE-F430-FAB27B78F227}"/>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745961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89012" y="1066800"/>
            <a:ext cx="10591800" cy="5715000"/>
          </a:xfrm>
        </p:spPr>
        <p:txBody>
          <a:bodyPr>
            <a:normAutofit/>
          </a:bodyPr>
          <a:lstStyle/>
          <a:p>
            <a:pPr marL="457200" indent="-457200" algn="just">
              <a:buFont typeface="Wingdings" panose="05000000000000000000" pitchFamily="2" charset="2"/>
              <a:buChar char="q"/>
            </a:pPr>
            <a:r>
              <a:rPr lang="en-US" sz="3600" b="1" dirty="0">
                <a:latin typeface="Tw Cen MT" panose="020B0602020104020603" pitchFamily="34" charset="0"/>
              </a:rPr>
              <a:t>SUMMARY</a:t>
            </a:r>
            <a:endParaRPr lang="en-US" sz="3600" dirty="0">
              <a:latin typeface="Tw Cen MT" panose="020B0602020104020603" pitchFamily="34" charset="0"/>
            </a:endParaRPr>
          </a:p>
          <a:p>
            <a:pPr lvl="1" algn="just">
              <a:buFont typeface="Wingdings" panose="05000000000000000000" pitchFamily="2" charset="2"/>
              <a:buChar char="§"/>
            </a:pPr>
            <a:r>
              <a:rPr lang="en-US" sz="3200" dirty="0">
                <a:latin typeface="Tw Cen MT" panose="020B0602020104020603" pitchFamily="34" charset="0"/>
              </a:rPr>
              <a:t>Mitigating financial and cross-border crimes is an ongoing and evolving challenge.</a:t>
            </a:r>
          </a:p>
          <a:p>
            <a:pPr lvl="1" algn="just">
              <a:buFont typeface="Wingdings" panose="05000000000000000000" pitchFamily="2" charset="2"/>
              <a:buChar char="§"/>
            </a:pPr>
            <a:r>
              <a:rPr lang="en-US" sz="3200" dirty="0">
                <a:latin typeface="Tw Cen MT" panose="020B0602020104020603" pitchFamily="34" charset="0"/>
              </a:rPr>
              <a:t>It requires a multi-pronged approach that involves legislation, regulation, technology, and international collaboration.</a:t>
            </a:r>
          </a:p>
          <a:p>
            <a:pPr lvl="1" algn="just">
              <a:buFont typeface="Wingdings" panose="05000000000000000000" pitchFamily="2" charset="2"/>
              <a:buChar char="§"/>
            </a:pPr>
            <a:r>
              <a:rPr lang="en-US" sz="3200" dirty="0">
                <a:latin typeface="Tw Cen MT" panose="020B0602020104020603" pitchFamily="34" charset="0"/>
              </a:rPr>
              <a:t>Additionally, the commitment and coordination of various stakeholders, including governments, financial institutions, and law enforcement agencies, are crucial in addressing these issues effectively.</a:t>
            </a:r>
          </a:p>
        </p:txBody>
      </p:sp>
      <p:sp>
        <p:nvSpPr>
          <p:cNvPr id="3" name="Title 1">
            <a:extLst>
              <a:ext uri="{FF2B5EF4-FFF2-40B4-BE49-F238E27FC236}">
                <a16:creationId xmlns:a16="http://schemas.microsoft.com/office/drawing/2014/main" id="{CD28EACB-A8E0-E9BE-F430-FAB27B78F227}"/>
              </a:ext>
            </a:extLst>
          </p:cNvPr>
          <p:cNvSpPr txBox="1">
            <a:spLocks/>
          </p:cNvSpPr>
          <p:nvPr/>
        </p:nvSpPr>
        <p:spPr>
          <a:xfrm>
            <a:off x="989010" y="76200"/>
            <a:ext cx="11049001" cy="1143000"/>
          </a:xfrm>
          <a:prstGeom prst="rect">
            <a:avLst/>
          </a:prstGeom>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3700" b="1" dirty="0">
                <a:latin typeface="Tw Cen MT" panose="020B0602020104020603" pitchFamily="34" charset="0"/>
              </a:rPr>
              <a:t>MITIGATING FINANCIAL &amp; CROSS BORDER CRIMES…</a:t>
            </a:r>
          </a:p>
        </p:txBody>
      </p:sp>
    </p:spTree>
    <p:extLst>
      <p:ext uri="{BB962C8B-B14F-4D97-AF65-F5344CB8AC3E}">
        <p14:creationId xmlns:p14="http://schemas.microsoft.com/office/powerpoint/2010/main" val="399943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065212" y="2438400"/>
            <a:ext cx="10972800" cy="4343400"/>
          </a:xfrm>
        </p:spPr>
        <p:txBody>
          <a:bodyPr>
            <a:normAutofit/>
          </a:bodyPr>
          <a:lstStyle/>
          <a:p>
            <a:pPr marL="457200" indent="-457200" algn="just">
              <a:buFont typeface="Wingdings" panose="05000000000000000000" pitchFamily="2" charset="2"/>
              <a:buChar char="ü"/>
            </a:pPr>
            <a:r>
              <a:rPr lang="en-US" sz="3600" dirty="0"/>
              <a:t>Absence of integrity can have far-reaching negative consequences for individuals, organizations and government, affecting trust, credibility, relationships and overall well-being.</a:t>
            </a:r>
          </a:p>
          <a:p>
            <a:pPr marL="457200" indent="-457200" algn="just">
              <a:buFont typeface="Wingdings" panose="05000000000000000000" pitchFamily="2" charset="2"/>
              <a:buChar char="ü"/>
            </a:pPr>
            <a:r>
              <a:rPr lang="en-US" sz="3600" dirty="0"/>
              <a:t>Upholding and demonstrating integrity is essential for maintaining a positive reputation and achieving long-term success for all.</a:t>
            </a:r>
            <a:r>
              <a:rPr lang="en-US" sz="4800" dirty="0">
                <a:latin typeface="Tw Cen MT" panose="020B0602020104020603" pitchFamily="34" charset="0"/>
              </a:rPr>
              <a:t> </a:t>
            </a:r>
          </a:p>
        </p:txBody>
      </p:sp>
      <p:sp>
        <p:nvSpPr>
          <p:cNvPr id="3" name="Title 1">
            <a:extLst>
              <a:ext uri="{FF2B5EF4-FFF2-40B4-BE49-F238E27FC236}">
                <a16:creationId xmlns:a16="http://schemas.microsoft.com/office/drawing/2014/main" id="{20684441-4261-5CFC-77BB-9127214B306D}"/>
              </a:ext>
            </a:extLst>
          </p:cNvPr>
          <p:cNvSpPr txBox="1">
            <a:spLocks/>
          </p:cNvSpPr>
          <p:nvPr/>
        </p:nvSpPr>
        <p:spPr>
          <a:xfrm>
            <a:off x="3503612" y="0"/>
            <a:ext cx="8735325" cy="2667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r">
              <a:lnSpc>
                <a:spcPct val="100000"/>
              </a:lnSpc>
            </a:pPr>
            <a:r>
              <a:rPr lang="en-US" sz="4000" dirty="0">
                <a:latin typeface="Tw Cen MT" panose="020B0602020104020603" pitchFamily="34" charset="0"/>
              </a:rPr>
              <a:t>FINANCIAL CRIME |</a:t>
            </a:r>
            <a:br>
              <a:rPr lang="en-US" sz="4000" dirty="0">
                <a:latin typeface="Tw Cen MT" panose="020B0602020104020603" pitchFamily="34" charset="0"/>
              </a:rPr>
            </a:br>
            <a:r>
              <a:rPr lang="en-US" sz="4000" dirty="0">
                <a:latin typeface="Tw Cen MT" panose="020B0602020104020603" pitchFamily="34" charset="0"/>
              </a:rPr>
              <a:t>CROSS-BORDER CRIME |</a:t>
            </a:r>
            <a:br>
              <a:rPr lang="en-US" sz="4000" dirty="0">
                <a:latin typeface="Tw Cen MT" panose="020B0602020104020603" pitchFamily="34" charset="0"/>
              </a:rPr>
            </a:br>
            <a:r>
              <a:rPr lang="en-US" sz="4000" dirty="0">
                <a:latin typeface="Tw Cen MT" panose="020B0602020104020603" pitchFamily="34" charset="0"/>
              </a:rPr>
              <a:t>&amp; GOVERNANCE INTEGRITY |</a:t>
            </a:r>
          </a:p>
        </p:txBody>
      </p:sp>
      <p:sp>
        <p:nvSpPr>
          <p:cNvPr id="5" name="Title 1">
            <a:extLst>
              <a:ext uri="{FF2B5EF4-FFF2-40B4-BE49-F238E27FC236}">
                <a16:creationId xmlns:a16="http://schemas.microsoft.com/office/drawing/2014/main" id="{CEA60506-5848-B95C-1FDE-6154559D7F94}"/>
              </a:ext>
            </a:extLst>
          </p:cNvPr>
          <p:cNvSpPr txBox="1">
            <a:spLocks/>
          </p:cNvSpPr>
          <p:nvPr/>
        </p:nvSpPr>
        <p:spPr>
          <a:xfrm>
            <a:off x="1065212" y="762000"/>
            <a:ext cx="4267200" cy="1143000"/>
          </a:xfrm>
          <a:prstGeom prst="rect">
            <a:avLst/>
          </a:prstGeom>
          <a:solidFill>
            <a:srgbClr val="007E7E"/>
          </a:solidFill>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6600" dirty="0">
                <a:latin typeface="Tw Cen MT" panose="020B0602020104020603" pitchFamily="34" charset="0"/>
              </a:rPr>
              <a:t>SUMMARY</a:t>
            </a:r>
          </a:p>
        </p:txBody>
      </p:sp>
    </p:spTree>
    <p:extLst>
      <p:ext uri="{BB962C8B-B14F-4D97-AF65-F5344CB8AC3E}">
        <p14:creationId xmlns:p14="http://schemas.microsoft.com/office/powerpoint/2010/main" val="3388369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912812" y="2362200"/>
            <a:ext cx="11125200" cy="4419600"/>
          </a:xfrm>
        </p:spPr>
        <p:txBody>
          <a:bodyPr>
            <a:normAutofit fontScale="92500"/>
          </a:bodyPr>
          <a:lstStyle/>
          <a:p>
            <a:pPr marL="457200" indent="-457200" algn="just">
              <a:buFont typeface="Wingdings" panose="05000000000000000000" pitchFamily="2" charset="2"/>
              <a:buChar char="ü"/>
            </a:pPr>
            <a:r>
              <a:rPr lang="en-US" sz="3600" dirty="0">
                <a:latin typeface="Tw Cen MT" panose="020B0602020104020603" pitchFamily="34" charset="0"/>
              </a:rPr>
              <a:t>Mitigating financial and cross-border crimes is an ongoing and evolving challenge.</a:t>
            </a:r>
          </a:p>
          <a:p>
            <a:pPr marL="457200" indent="-457200" algn="just">
              <a:buFont typeface="Wingdings" panose="05000000000000000000" pitchFamily="2" charset="2"/>
              <a:buChar char="ü"/>
            </a:pPr>
            <a:r>
              <a:rPr lang="en-US" sz="3600" dirty="0">
                <a:latin typeface="Tw Cen MT" panose="020B0602020104020603" pitchFamily="34" charset="0"/>
              </a:rPr>
              <a:t>It requires a multi-pronged approach that involves legislation, regulation, technology, and international collaboration.</a:t>
            </a:r>
          </a:p>
          <a:p>
            <a:pPr marL="457200" indent="-457200" algn="just">
              <a:buFont typeface="Wingdings" panose="05000000000000000000" pitchFamily="2" charset="2"/>
              <a:buChar char="ü"/>
            </a:pPr>
            <a:r>
              <a:rPr lang="en-US" sz="3600" dirty="0">
                <a:latin typeface="Tw Cen MT" panose="020B0602020104020603" pitchFamily="34" charset="0"/>
              </a:rPr>
              <a:t>Additionally, the commitment and coordination of various stakeholders, including governments, financial institutions, and law enforcement agencies, are crucial in addressing these issues effectively.</a:t>
            </a:r>
            <a:endParaRPr lang="en-US" sz="4800" dirty="0">
              <a:latin typeface="Tw Cen MT" panose="020B0602020104020603" pitchFamily="34" charset="0"/>
            </a:endParaRPr>
          </a:p>
        </p:txBody>
      </p:sp>
      <p:sp>
        <p:nvSpPr>
          <p:cNvPr id="3" name="Title 1">
            <a:extLst>
              <a:ext uri="{FF2B5EF4-FFF2-40B4-BE49-F238E27FC236}">
                <a16:creationId xmlns:a16="http://schemas.microsoft.com/office/drawing/2014/main" id="{20684441-4261-5CFC-77BB-9127214B306D}"/>
              </a:ext>
            </a:extLst>
          </p:cNvPr>
          <p:cNvSpPr txBox="1">
            <a:spLocks/>
          </p:cNvSpPr>
          <p:nvPr/>
        </p:nvSpPr>
        <p:spPr>
          <a:xfrm>
            <a:off x="3503612" y="0"/>
            <a:ext cx="8735325" cy="2667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r">
              <a:lnSpc>
                <a:spcPct val="100000"/>
              </a:lnSpc>
            </a:pPr>
            <a:r>
              <a:rPr lang="en-US" sz="4000" dirty="0">
                <a:latin typeface="Tw Cen MT" panose="020B0602020104020603" pitchFamily="34" charset="0"/>
              </a:rPr>
              <a:t>FINANCIAL CRIME |</a:t>
            </a:r>
            <a:br>
              <a:rPr lang="en-US" sz="4000" dirty="0">
                <a:latin typeface="Tw Cen MT" panose="020B0602020104020603" pitchFamily="34" charset="0"/>
              </a:rPr>
            </a:br>
            <a:r>
              <a:rPr lang="en-US" sz="4000" dirty="0">
                <a:latin typeface="Tw Cen MT" panose="020B0602020104020603" pitchFamily="34" charset="0"/>
              </a:rPr>
              <a:t>CROSS-BORDER CRIME |</a:t>
            </a:r>
            <a:br>
              <a:rPr lang="en-US" sz="4000" dirty="0">
                <a:latin typeface="Tw Cen MT" panose="020B0602020104020603" pitchFamily="34" charset="0"/>
              </a:rPr>
            </a:br>
            <a:r>
              <a:rPr lang="en-US" sz="4000" dirty="0">
                <a:latin typeface="Tw Cen MT" panose="020B0602020104020603" pitchFamily="34" charset="0"/>
              </a:rPr>
              <a:t>&amp; GOVERNANCE INTEGRITY |</a:t>
            </a:r>
          </a:p>
        </p:txBody>
      </p:sp>
      <p:sp>
        <p:nvSpPr>
          <p:cNvPr id="4" name="Title 1">
            <a:extLst>
              <a:ext uri="{FF2B5EF4-FFF2-40B4-BE49-F238E27FC236}">
                <a16:creationId xmlns:a16="http://schemas.microsoft.com/office/drawing/2014/main" id="{A03F8657-BF5A-61CB-46C9-BDFAB2CD1960}"/>
              </a:ext>
            </a:extLst>
          </p:cNvPr>
          <p:cNvSpPr txBox="1">
            <a:spLocks/>
          </p:cNvSpPr>
          <p:nvPr/>
        </p:nvSpPr>
        <p:spPr>
          <a:xfrm>
            <a:off x="1065212" y="762000"/>
            <a:ext cx="4267200" cy="1143000"/>
          </a:xfrm>
          <a:prstGeom prst="rect">
            <a:avLst/>
          </a:prstGeom>
          <a:solidFill>
            <a:srgbClr val="007E7E"/>
          </a:solidFill>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6600" dirty="0">
                <a:latin typeface="Tw Cen MT" panose="020B0602020104020603" pitchFamily="34" charset="0"/>
              </a:rPr>
              <a:t>SUMMARY</a:t>
            </a:r>
          </a:p>
        </p:txBody>
      </p:sp>
    </p:spTree>
    <p:extLst>
      <p:ext uri="{BB962C8B-B14F-4D97-AF65-F5344CB8AC3E}">
        <p14:creationId xmlns:p14="http://schemas.microsoft.com/office/powerpoint/2010/main" val="136449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6612" y="5410200"/>
            <a:ext cx="4953000" cy="685800"/>
          </a:xfrm>
        </p:spPr>
        <p:txBody>
          <a:bodyPr>
            <a:normAutofit fontScale="70000" lnSpcReduction="20000"/>
          </a:bodyPr>
          <a:lstStyle/>
          <a:p>
            <a:pPr algn="just">
              <a:spcAft>
                <a:spcPts val="600"/>
              </a:spcAft>
            </a:pPr>
            <a:r>
              <a:rPr lang="en-US" sz="3200" dirty="0">
                <a:solidFill>
                  <a:srgbClr val="FFFF00"/>
                </a:solidFill>
                <a:latin typeface="Tw Cen MT" panose="020B0602020104020603" pitchFamily="34" charset="0"/>
              </a:rPr>
              <a:t>Olusegun S. </a:t>
            </a:r>
            <a:r>
              <a:rPr lang="en-US" sz="3200" b="1" dirty="0" err="1">
                <a:solidFill>
                  <a:srgbClr val="FFFF00"/>
                </a:solidFill>
                <a:latin typeface="Tw Cen MT" panose="020B0602020104020603" pitchFamily="34" charset="0"/>
              </a:rPr>
              <a:t>alabi</a:t>
            </a:r>
            <a:r>
              <a:rPr lang="en-US" sz="3200" b="1" dirty="0">
                <a:solidFill>
                  <a:srgbClr val="FFFF00"/>
                </a:solidFill>
                <a:latin typeface="Tw Cen MT" panose="020B0602020104020603" pitchFamily="34" charset="0"/>
              </a:rPr>
              <a:t> </a:t>
            </a:r>
            <a:r>
              <a:rPr lang="en-US" sz="1700" i="1" cap="none" dirty="0" err="1">
                <a:solidFill>
                  <a:srgbClr val="FFFF00"/>
                </a:solidFill>
                <a:latin typeface="Tw Cen MT" panose="020B0602020104020603" pitchFamily="34" charset="0"/>
              </a:rPr>
              <a:t>fncs|citp</a:t>
            </a:r>
            <a:endParaRPr lang="en-US" sz="3200" b="1" dirty="0">
              <a:solidFill>
                <a:srgbClr val="FFFF00"/>
              </a:solidFill>
              <a:latin typeface="Tw Cen MT" panose="020B0602020104020603" pitchFamily="34" charset="0"/>
            </a:endParaRPr>
          </a:p>
          <a:p>
            <a:pPr algn="just">
              <a:spcAft>
                <a:spcPts val="600"/>
              </a:spcAft>
            </a:pPr>
            <a:r>
              <a:rPr lang="en-US" sz="1800" i="1" cap="none" dirty="0">
                <a:solidFill>
                  <a:srgbClr val="FFFF00"/>
                </a:solidFill>
                <a:latin typeface="Tw Cen MT" panose="020B0602020104020603" pitchFamily="34" charset="0"/>
              </a:rPr>
              <a:t>Chair, NCSABUJA </a:t>
            </a:r>
            <a:r>
              <a:rPr lang="en-US" sz="1800" i="1" cap="none" dirty="0">
                <a:solidFill>
                  <a:schemeClr val="tx1"/>
                </a:solidFill>
                <a:latin typeface="Tw Cen MT" panose="020B0602020104020603" pitchFamily="34" charset="0"/>
              </a:rPr>
              <a:t>| </a:t>
            </a:r>
            <a:r>
              <a:rPr lang="en-US" sz="1800" i="1" cap="none" dirty="0">
                <a:solidFill>
                  <a:srgbClr val="FFFF00"/>
                </a:solidFill>
                <a:latin typeface="Tw Cen MT" panose="020B0602020104020603" pitchFamily="34" charset="0"/>
              </a:rPr>
              <a:t>Chair, Ethics NCS </a:t>
            </a:r>
            <a:r>
              <a:rPr lang="en-US" sz="1800" i="1" cap="none" dirty="0">
                <a:solidFill>
                  <a:schemeClr val="tx1"/>
                </a:solidFill>
                <a:latin typeface="Tw Cen MT" panose="020B0602020104020603" pitchFamily="34" charset="0"/>
              </a:rPr>
              <a:t>| </a:t>
            </a:r>
            <a:r>
              <a:rPr lang="en-US" sz="1800" i="1" cap="none" dirty="0" err="1">
                <a:solidFill>
                  <a:srgbClr val="FFFF00"/>
                </a:solidFill>
                <a:latin typeface="Tw Cen MT" panose="020B0602020104020603" pitchFamily="34" charset="0"/>
              </a:rPr>
              <a:t>DoP</a:t>
            </a:r>
            <a:r>
              <a:rPr lang="en-US" sz="1800" i="1" cap="none" dirty="0">
                <a:solidFill>
                  <a:srgbClr val="FFFF00"/>
                </a:solidFill>
                <a:latin typeface="Tw Cen MT" panose="020B0602020104020603" pitchFamily="34" charset="0"/>
              </a:rPr>
              <a:t>, CSEAN</a:t>
            </a:r>
          </a:p>
        </p:txBody>
      </p:sp>
      <p:sp>
        <p:nvSpPr>
          <p:cNvPr id="3" name="Subtitle 4">
            <a:extLst>
              <a:ext uri="{FF2B5EF4-FFF2-40B4-BE49-F238E27FC236}">
                <a16:creationId xmlns:a16="http://schemas.microsoft.com/office/drawing/2014/main" id="{11F05707-5EAE-6B0B-939B-C5A1665E95FC}"/>
              </a:ext>
            </a:extLst>
          </p:cNvPr>
          <p:cNvSpPr txBox="1">
            <a:spLocks/>
          </p:cNvSpPr>
          <p:nvPr/>
        </p:nvSpPr>
        <p:spPr>
          <a:xfrm>
            <a:off x="1065212" y="2667000"/>
            <a:ext cx="11123613" cy="838200"/>
          </a:xfrm>
          <a:prstGeom prst="rect">
            <a:avLst/>
          </a:prstGeom>
        </p:spPr>
        <p:txBody>
          <a:bodyPr vert="horz" lIns="121899" tIns="60949" rIns="121899" bIns="60949" rtlCol="0">
            <a:normAutofit/>
          </a:bodyPr>
          <a:lstStyle>
            <a:lvl1pPr marL="0" indent="0" algn="l" defTabSz="1218987" rtl="0" eaLnBrk="1" latinLnBrk="0" hangingPunct="1">
              <a:lnSpc>
                <a:spcPct val="90000"/>
              </a:lnSpc>
              <a:spcBef>
                <a:spcPts val="0"/>
              </a:spcBef>
              <a:buClr>
                <a:schemeClr val="accent1"/>
              </a:buClr>
              <a:buSzPct val="100000"/>
              <a:buFont typeface="Arial" pitchFamily="34" charset="0"/>
              <a:buNone/>
              <a:defRPr sz="2800" kern="1200" cap="all" spc="200" baseline="0">
                <a:solidFill>
                  <a:schemeClr val="accent1"/>
                </a:solidFill>
                <a:latin typeface="+mn-lt"/>
                <a:ea typeface="+mn-ea"/>
                <a:cs typeface="+mn-cs"/>
              </a:defRPr>
            </a:lvl1pPr>
            <a:lvl2pPr marL="609493" indent="0" algn="ctr" defTabSz="1218987" rtl="0" eaLnBrk="1" latinLnBrk="0" hangingPunct="1">
              <a:lnSpc>
                <a:spcPct val="90000"/>
              </a:lnSpc>
              <a:spcBef>
                <a:spcPts val="800"/>
              </a:spcBef>
              <a:buClr>
                <a:schemeClr val="accent1"/>
              </a:buClr>
              <a:buSzPct val="80000"/>
              <a:buFont typeface="Arial" pitchFamily="34" charset="0"/>
              <a:buNone/>
              <a:defRPr sz="2400" kern="1200">
                <a:solidFill>
                  <a:schemeClr val="tx1">
                    <a:tint val="75000"/>
                  </a:schemeClr>
                </a:solidFill>
                <a:latin typeface="+mn-lt"/>
                <a:ea typeface="+mn-ea"/>
                <a:cs typeface="+mn-cs"/>
              </a:defRPr>
            </a:lvl2pPr>
            <a:lvl3pPr marL="121898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3pPr>
            <a:lvl4pPr marL="182848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4pPr>
            <a:lvl5pPr marL="2437973"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5pPr>
            <a:lvl6pPr marL="304746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6pPr>
            <a:lvl7pPr marL="365696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7pPr>
            <a:lvl8pPr marL="4266453"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8pPr>
            <a:lvl9pPr marL="4875947"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9pPr>
          </a:lstStyle>
          <a:p>
            <a:pPr algn="ctr">
              <a:lnSpc>
                <a:spcPct val="160000"/>
              </a:lnSpc>
            </a:pPr>
            <a:r>
              <a:rPr lang="en-US" dirty="0"/>
              <a:t>| 8</a:t>
            </a:r>
            <a:r>
              <a:rPr lang="en-US" baseline="30000" dirty="0"/>
              <a:t>TH</a:t>
            </a:r>
            <a:r>
              <a:rPr lang="en-US" dirty="0"/>
              <a:t> ANNUAL CONFERENCE | OPEN AFRICA FOUNDATION |</a:t>
            </a:r>
          </a:p>
        </p:txBody>
      </p:sp>
      <p:pic>
        <p:nvPicPr>
          <p:cNvPr id="4" name="Picture 3" descr="A person wearing a hat and smiling&#10;&#10;Description automatically generated with low confidence">
            <a:extLst>
              <a:ext uri="{FF2B5EF4-FFF2-40B4-BE49-F238E27FC236}">
                <a16:creationId xmlns:a16="http://schemas.microsoft.com/office/drawing/2014/main" id="{D8E15182-7349-ABA1-B881-F424B6650726}"/>
              </a:ext>
            </a:extLst>
          </p:cNvPr>
          <p:cNvPicPr>
            <a:picLocks noChangeAspect="1"/>
          </p:cNvPicPr>
          <p:nvPr/>
        </p:nvPicPr>
        <p:blipFill rotWithShape="1">
          <a:blip r:embed="rId2">
            <a:extLst>
              <a:ext uri="{28A0092B-C50C-407E-A947-70E740481C1C}">
                <a14:useLocalDpi xmlns:a14="http://schemas.microsoft.com/office/drawing/2010/main" val="0"/>
              </a:ext>
            </a:extLst>
          </a:blip>
          <a:srcRect l="11865" r="13559"/>
          <a:stretch/>
        </p:blipFill>
        <p:spPr>
          <a:xfrm flipH="1">
            <a:off x="5407846" y="3657601"/>
            <a:ext cx="2362966" cy="3200400"/>
          </a:xfrm>
          <a:prstGeom prst="rect">
            <a:avLst/>
          </a:prstGeom>
        </p:spPr>
      </p:pic>
      <p:sp>
        <p:nvSpPr>
          <p:cNvPr id="10" name="Title 1">
            <a:extLst>
              <a:ext uri="{FF2B5EF4-FFF2-40B4-BE49-F238E27FC236}">
                <a16:creationId xmlns:a16="http://schemas.microsoft.com/office/drawing/2014/main" id="{A81B44BD-37A6-AF32-9C6E-C839B980D200}"/>
              </a:ext>
            </a:extLst>
          </p:cNvPr>
          <p:cNvSpPr txBox="1">
            <a:spLocks/>
          </p:cNvSpPr>
          <p:nvPr/>
        </p:nvSpPr>
        <p:spPr>
          <a:xfrm>
            <a:off x="836612" y="2209800"/>
            <a:ext cx="11352213" cy="9144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2800" dirty="0">
                <a:latin typeface="Tw Cen MT" panose="020B0602020104020603" pitchFamily="34" charset="0"/>
              </a:rPr>
              <a:t>| FINANCIAL CRIME | CROSS-BORDER CRIME | GOVERNANCE INTEGRITY |</a:t>
            </a:r>
          </a:p>
        </p:txBody>
      </p:sp>
      <p:sp>
        <p:nvSpPr>
          <p:cNvPr id="11" name="Title 1">
            <a:extLst>
              <a:ext uri="{FF2B5EF4-FFF2-40B4-BE49-F238E27FC236}">
                <a16:creationId xmlns:a16="http://schemas.microsoft.com/office/drawing/2014/main" id="{B1277165-6450-0557-6295-FD3B66761886}"/>
              </a:ext>
            </a:extLst>
          </p:cNvPr>
          <p:cNvSpPr txBox="1">
            <a:spLocks/>
          </p:cNvSpPr>
          <p:nvPr/>
        </p:nvSpPr>
        <p:spPr>
          <a:xfrm>
            <a:off x="798512" y="381000"/>
            <a:ext cx="11010900" cy="1714499"/>
          </a:xfrm>
          <a:prstGeom prst="rect">
            <a:avLst/>
          </a:prstGeom>
          <a:solidFill>
            <a:srgbClr val="007E7E"/>
          </a:solidFill>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9600" dirty="0">
                <a:latin typeface="Tw Cen MT" panose="020B0602020104020603" pitchFamily="34" charset="0"/>
              </a:rPr>
              <a:t>THANK YOU</a:t>
            </a:r>
          </a:p>
        </p:txBody>
      </p:sp>
      <p:sp>
        <p:nvSpPr>
          <p:cNvPr id="12" name="Subtitle 4">
            <a:extLst>
              <a:ext uri="{FF2B5EF4-FFF2-40B4-BE49-F238E27FC236}">
                <a16:creationId xmlns:a16="http://schemas.microsoft.com/office/drawing/2014/main" id="{5686015B-AA93-ABEC-7D07-4A00793EC86F}"/>
              </a:ext>
            </a:extLst>
          </p:cNvPr>
          <p:cNvSpPr txBox="1">
            <a:spLocks/>
          </p:cNvSpPr>
          <p:nvPr/>
        </p:nvSpPr>
        <p:spPr>
          <a:xfrm>
            <a:off x="1065212" y="3810000"/>
            <a:ext cx="4800600" cy="838200"/>
          </a:xfrm>
          <a:prstGeom prst="rect">
            <a:avLst/>
          </a:prstGeom>
        </p:spPr>
        <p:txBody>
          <a:bodyPr vert="horz" lIns="121899" tIns="60949" rIns="121899" bIns="60949" rtlCol="0">
            <a:normAutofit fontScale="92500" lnSpcReduction="10000"/>
          </a:bodyPr>
          <a:lstStyle>
            <a:lvl1pPr marL="0" indent="0" algn="l" defTabSz="1218987" rtl="0" eaLnBrk="1" latinLnBrk="0" hangingPunct="1">
              <a:lnSpc>
                <a:spcPct val="90000"/>
              </a:lnSpc>
              <a:spcBef>
                <a:spcPts val="0"/>
              </a:spcBef>
              <a:buClr>
                <a:schemeClr val="accent1"/>
              </a:buClr>
              <a:buSzPct val="100000"/>
              <a:buFont typeface="Arial" pitchFamily="34" charset="0"/>
              <a:buNone/>
              <a:defRPr sz="2800" kern="1200" cap="all" spc="200" baseline="0">
                <a:solidFill>
                  <a:schemeClr val="accent1"/>
                </a:solidFill>
                <a:latin typeface="+mn-lt"/>
                <a:ea typeface="+mn-ea"/>
                <a:cs typeface="+mn-cs"/>
              </a:defRPr>
            </a:lvl1pPr>
            <a:lvl2pPr marL="609493" indent="0" algn="ctr" defTabSz="1218987" rtl="0" eaLnBrk="1" latinLnBrk="0" hangingPunct="1">
              <a:lnSpc>
                <a:spcPct val="90000"/>
              </a:lnSpc>
              <a:spcBef>
                <a:spcPts val="800"/>
              </a:spcBef>
              <a:buClr>
                <a:schemeClr val="accent1"/>
              </a:buClr>
              <a:buSzPct val="80000"/>
              <a:buFont typeface="Arial" pitchFamily="34" charset="0"/>
              <a:buNone/>
              <a:defRPr sz="2400" kern="1200">
                <a:solidFill>
                  <a:schemeClr val="tx1">
                    <a:tint val="75000"/>
                  </a:schemeClr>
                </a:solidFill>
                <a:latin typeface="+mn-lt"/>
                <a:ea typeface="+mn-ea"/>
                <a:cs typeface="+mn-cs"/>
              </a:defRPr>
            </a:lvl2pPr>
            <a:lvl3pPr marL="121898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3pPr>
            <a:lvl4pPr marL="182848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4pPr>
            <a:lvl5pPr marL="2437973"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5pPr>
            <a:lvl6pPr marL="3047467"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6pPr>
            <a:lvl7pPr marL="3656960" indent="0" algn="ctr" defTabSz="1218987" rtl="0" eaLnBrk="1" latinLnBrk="0" hangingPunct="1">
              <a:lnSpc>
                <a:spcPct val="90000"/>
              </a:lnSpc>
              <a:spcBef>
                <a:spcPts val="800"/>
              </a:spcBef>
              <a:buClr>
                <a:schemeClr val="accent1"/>
              </a:buClr>
              <a:buSzPct val="80000"/>
              <a:buFont typeface="Arial" pitchFamily="34" charset="0"/>
              <a:buNone/>
              <a:defRPr sz="2000" kern="1200">
                <a:solidFill>
                  <a:schemeClr val="tx1">
                    <a:tint val="75000"/>
                  </a:schemeClr>
                </a:solidFill>
                <a:latin typeface="+mn-lt"/>
                <a:ea typeface="+mn-ea"/>
                <a:cs typeface="+mn-cs"/>
              </a:defRPr>
            </a:lvl7pPr>
            <a:lvl8pPr marL="4266453"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8pPr>
            <a:lvl9pPr marL="4875947" indent="0" algn="ctr" defTabSz="1218987" rtl="0" eaLnBrk="1" latinLnBrk="0" hangingPunct="1">
              <a:lnSpc>
                <a:spcPct val="90000"/>
              </a:lnSpc>
              <a:spcBef>
                <a:spcPts val="800"/>
              </a:spcBef>
              <a:buClr>
                <a:schemeClr val="accent1"/>
              </a:buClr>
              <a:buSzPct val="80000"/>
              <a:buFont typeface="Arial" pitchFamily="34" charset="0"/>
              <a:buNone/>
              <a:defRPr sz="2000" kern="1200" baseline="0">
                <a:solidFill>
                  <a:schemeClr val="tx1">
                    <a:tint val="75000"/>
                  </a:schemeClr>
                </a:solidFill>
                <a:latin typeface="+mn-lt"/>
                <a:ea typeface="+mn-ea"/>
                <a:cs typeface="+mn-cs"/>
              </a:defRPr>
            </a:lvl9pPr>
          </a:lstStyle>
          <a:p>
            <a:pPr algn="just">
              <a:spcAft>
                <a:spcPts val="600"/>
              </a:spcAft>
            </a:pPr>
            <a:r>
              <a:rPr lang="en-US" cap="none" dirty="0">
                <a:solidFill>
                  <a:schemeClr val="tx1"/>
                </a:solidFill>
                <a:latin typeface="Tw Cen MT" panose="020B0602020104020603" pitchFamily="34" charset="0"/>
              </a:rPr>
              <a:t>| November 8, 2023</a:t>
            </a:r>
          </a:p>
          <a:p>
            <a:pPr algn="just">
              <a:spcAft>
                <a:spcPts val="600"/>
              </a:spcAft>
            </a:pPr>
            <a:r>
              <a:rPr lang="en-US" cap="none" dirty="0">
                <a:solidFill>
                  <a:schemeClr val="tx1"/>
                </a:solidFill>
                <a:latin typeface="Tw Cen MT" panose="020B0602020104020603" pitchFamily="34" charset="0"/>
              </a:rPr>
              <a:t>| </a:t>
            </a:r>
            <a:r>
              <a:rPr lang="en-US" cap="none" dirty="0" err="1">
                <a:solidFill>
                  <a:schemeClr val="tx1"/>
                </a:solidFill>
                <a:latin typeface="Tw Cen MT" panose="020B0602020104020603" pitchFamily="34" charset="0"/>
              </a:rPr>
              <a:t>Nicon</a:t>
            </a:r>
            <a:r>
              <a:rPr lang="en-US" cap="none" dirty="0">
                <a:solidFill>
                  <a:schemeClr val="tx1"/>
                </a:solidFill>
                <a:latin typeface="Tw Cen MT" panose="020B0602020104020603" pitchFamily="34" charset="0"/>
              </a:rPr>
              <a:t> Luxury Hotel Abuja</a:t>
            </a:r>
          </a:p>
        </p:txBody>
      </p:sp>
    </p:spTree>
    <p:extLst>
      <p:ext uri="{BB962C8B-B14F-4D97-AF65-F5344CB8AC3E}">
        <p14:creationId xmlns:p14="http://schemas.microsoft.com/office/powerpoint/2010/main" val="2860372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8735325"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FINANCIAL CRIME</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371600"/>
            <a:ext cx="10360501" cy="5257800"/>
          </a:xfrm>
        </p:spPr>
        <p:txBody>
          <a:bodyPr>
            <a:normAutofit lnSpcReduction="10000"/>
          </a:bodyPr>
          <a:lstStyle/>
          <a:p>
            <a:pPr algn="just"/>
            <a:r>
              <a:rPr lang="en-US" sz="3600" b="1" dirty="0">
                <a:latin typeface="Tw Cen MT" panose="020B0602020104020603" pitchFamily="34" charset="0"/>
              </a:rPr>
              <a:t>Financial Crime </a:t>
            </a:r>
            <a:r>
              <a:rPr lang="en-US" sz="3600" dirty="0">
                <a:latin typeface="Tw Cen MT" panose="020B0602020104020603" pitchFamily="34" charset="0"/>
              </a:rPr>
              <a:t>is a broad term used to describe </a:t>
            </a:r>
            <a:r>
              <a:rPr lang="en-US" sz="3600" b="1" dirty="0">
                <a:latin typeface="Tw Cen MT" panose="020B0602020104020603" pitchFamily="34" charset="0"/>
              </a:rPr>
              <a:t>criminal activities that involve money or other financial resources</a:t>
            </a:r>
            <a:r>
              <a:rPr lang="en-US" sz="3600" dirty="0">
                <a:latin typeface="Tw Cen MT" panose="020B0602020104020603" pitchFamily="34" charset="0"/>
              </a:rPr>
              <a:t>.</a:t>
            </a:r>
          </a:p>
          <a:p>
            <a:pPr algn="just"/>
            <a:r>
              <a:rPr lang="en-US" sz="3600" dirty="0">
                <a:latin typeface="Tw Cen MT" panose="020B0602020104020603" pitchFamily="34" charset="0"/>
              </a:rPr>
              <a:t>It refers to any </a:t>
            </a:r>
            <a:r>
              <a:rPr lang="en-US" sz="3600" b="1" dirty="0">
                <a:latin typeface="Tw Cen MT" panose="020B0602020104020603" pitchFamily="34" charset="0"/>
              </a:rPr>
              <a:t>illegal activity </a:t>
            </a:r>
            <a:r>
              <a:rPr lang="en-US" sz="3600" dirty="0">
                <a:latin typeface="Tw Cen MT" panose="020B0602020104020603" pitchFamily="34" charset="0"/>
              </a:rPr>
              <a:t>that involves the use of financial systems, institutions, or instruments for illicit purposes, typically with the goal of </a:t>
            </a:r>
            <a:r>
              <a:rPr lang="en-US" sz="3600" b="1" dirty="0">
                <a:latin typeface="Tw Cen MT" panose="020B0602020104020603" pitchFamily="34" charset="0"/>
              </a:rPr>
              <a:t>generating revenues for the perpetrators</a:t>
            </a:r>
            <a:r>
              <a:rPr lang="en-US" sz="3600" dirty="0">
                <a:latin typeface="Tw Cen MT" panose="020B0602020104020603" pitchFamily="34" charset="0"/>
              </a:rPr>
              <a:t>.</a:t>
            </a:r>
          </a:p>
          <a:p>
            <a:pPr algn="just"/>
            <a:r>
              <a:rPr lang="en-US" sz="3600" b="1" dirty="0">
                <a:latin typeface="Tw Cen MT" panose="020B0602020104020603" pitchFamily="34" charset="0"/>
              </a:rPr>
              <a:t>Types</a:t>
            </a:r>
            <a:r>
              <a:rPr lang="en-US" sz="3600" dirty="0">
                <a:latin typeface="Tw Cen MT" panose="020B0602020104020603" pitchFamily="34" charset="0"/>
              </a:rPr>
              <a:t>: </a:t>
            </a:r>
            <a:r>
              <a:rPr lang="en-US" sz="3600" i="1" dirty="0">
                <a:latin typeface="Tw Cen MT" panose="020B0602020104020603" pitchFamily="34" charset="0"/>
              </a:rPr>
              <a:t>Money Laundering, Fraud, Bribery, Corruption, Embezzlement, Business Email Compromise (BEC), Terrorist Financing, etc.</a:t>
            </a:r>
          </a:p>
        </p:txBody>
      </p:sp>
    </p:spTree>
    <p:extLst>
      <p:ext uri="{BB962C8B-B14F-4D97-AF65-F5344CB8AC3E}">
        <p14:creationId xmlns:p14="http://schemas.microsoft.com/office/powerpoint/2010/main" val="2795646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4F70-2A79-9E9B-58F4-42821F637BE4}"/>
              </a:ext>
            </a:extLst>
          </p:cNvPr>
          <p:cNvSpPr txBox="1">
            <a:spLocks/>
          </p:cNvSpPr>
          <p:nvPr/>
        </p:nvSpPr>
        <p:spPr>
          <a:xfrm>
            <a:off x="836612" y="1828800"/>
            <a:ext cx="11343453" cy="2133600"/>
          </a:xfrm>
          <a:prstGeom prst="rect">
            <a:avLst/>
          </a:prstGeom>
          <a:solidFill>
            <a:srgbClr val="007E7E"/>
          </a:solidFill>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7200" b="1" dirty="0">
                <a:latin typeface="Tw Cen MT" panose="020B0602020104020603" pitchFamily="34" charset="0"/>
              </a:rPr>
              <a:t>| CROSS BORDER CRIMES</a:t>
            </a:r>
          </a:p>
        </p:txBody>
      </p:sp>
    </p:spTree>
    <p:extLst>
      <p:ext uri="{BB962C8B-B14F-4D97-AF65-F5344CB8AC3E}">
        <p14:creationId xmlns:p14="http://schemas.microsoft.com/office/powerpoint/2010/main" val="3357438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8735325"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CROSS BORDER CRIME</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219200"/>
            <a:ext cx="10360501" cy="5257800"/>
          </a:xfrm>
        </p:spPr>
        <p:txBody>
          <a:bodyPr>
            <a:normAutofit/>
          </a:bodyPr>
          <a:lstStyle/>
          <a:p>
            <a:pPr algn="just"/>
            <a:r>
              <a:rPr lang="en-US" sz="4000" b="1" dirty="0">
                <a:latin typeface="Tw Cen MT" panose="020B0602020104020603" pitchFamily="34" charset="0"/>
              </a:rPr>
              <a:t>Cross-border Crime </a:t>
            </a:r>
            <a:r>
              <a:rPr lang="en-US" sz="4000" dirty="0">
                <a:latin typeface="Tw Cen MT" panose="020B0602020104020603" pitchFamily="34" charset="0"/>
              </a:rPr>
              <a:t>refers specifically to the point at which </a:t>
            </a:r>
            <a:r>
              <a:rPr lang="en-US" sz="4000" b="1" dirty="0">
                <a:latin typeface="Tw Cen MT" panose="020B0602020104020603" pitchFamily="34" charset="0"/>
              </a:rPr>
              <a:t>Transnational Crime </a:t>
            </a:r>
            <a:r>
              <a:rPr lang="en-US" sz="4000" dirty="0">
                <a:latin typeface="Tw Cen MT" panose="020B0602020104020603" pitchFamily="34" charset="0"/>
              </a:rPr>
              <a:t>impacts on the border, the point at which goods cross the border.</a:t>
            </a:r>
          </a:p>
          <a:p>
            <a:pPr algn="just"/>
            <a:r>
              <a:rPr lang="en-US" sz="4000" dirty="0">
                <a:latin typeface="Tw Cen MT" panose="020B0602020104020603" pitchFamily="34" charset="0"/>
              </a:rPr>
              <a:t>This always refers to </a:t>
            </a:r>
            <a:r>
              <a:rPr lang="en-US" sz="4000" b="1" dirty="0">
                <a:latin typeface="Tw Cen MT" panose="020B0602020104020603" pitchFamily="34" charset="0"/>
              </a:rPr>
              <a:t>Transnational Crimes</a:t>
            </a:r>
            <a:r>
              <a:rPr lang="en-US" sz="4000" dirty="0">
                <a:latin typeface="Tw Cen MT" panose="020B0602020104020603" pitchFamily="34" charset="0"/>
              </a:rPr>
              <a:t>.</a:t>
            </a:r>
          </a:p>
          <a:p>
            <a:pPr algn="just"/>
            <a:r>
              <a:rPr lang="en-US" sz="4000" b="1" dirty="0">
                <a:latin typeface="Tw Cen MT" panose="020B0602020104020603" pitchFamily="34" charset="0"/>
              </a:rPr>
              <a:t>Types</a:t>
            </a:r>
            <a:r>
              <a:rPr lang="en-US" sz="4000" dirty="0">
                <a:latin typeface="Tw Cen MT" panose="020B0602020104020603" pitchFamily="34" charset="0"/>
              </a:rPr>
              <a:t>: </a:t>
            </a:r>
            <a:r>
              <a:rPr lang="en-US" sz="4000" i="1" dirty="0">
                <a:latin typeface="Tw Cen MT" panose="020B0602020104020603" pitchFamily="34" charset="0"/>
              </a:rPr>
              <a:t>Drugs Trafficking, Goods Counterfeiting, Arms Dealing, Humans &amp; Protected Species Trafficking, etc.</a:t>
            </a:r>
          </a:p>
        </p:txBody>
      </p:sp>
    </p:spTree>
    <p:extLst>
      <p:ext uri="{BB962C8B-B14F-4D97-AF65-F5344CB8AC3E}">
        <p14:creationId xmlns:p14="http://schemas.microsoft.com/office/powerpoint/2010/main" val="312580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4F70-2A79-9E9B-58F4-42821F637BE4}"/>
              </a:ext>
            </a:extLst>
          </p:cNvPr>
          <p:cNvSpPr txBox="1">
            <a:spLocks/>
          </p:cNvSpPr>
          <p:nvPr/>
        </p:nvSpPr>
        <p:spPr>
          <a:xfrm>
            <a:off x="836612" y="1828800"/>
            <a:ext cx="11343453" cy="2133600"/>
          </a:xfrm>
          <a:prstGeom prst="rect">
            <a:avLst/>
          </a:prstGeom>
          <a:solidFill>
            <a:srgbClr val="007E7E"/>
          </a:solidFill>
        </p:spPr>
        <p:txBody>
          <a:bodyPr vert="horz" lIns="121899" tIns="60949" rIns="121899" bIns="60949" rtlCol="0" anchor="ctr">
            <a:no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gn="ctr">
              <a:lnSpc>
                <a:spcPct val="100000"/>
              </a:lnSpc>
            </a:pPr>
            <a:r>
              <a:rPr lang="en-US" sz="6000" b="1" dirty="0">
                <a:latin typeface="Tw Cen MT" panose="020B0602020104020603" pitchFamily="34" charset="0"/>
              </a:rPr>
              <a:t>| GOVERNANCE INTEGRITY</a:t>
            </a:r>
          </a:p>
        </p:txBody>
      </p:sp>
    </p:spTree>
    <p:extLst>
      <p:ext uri="{BB962C8B-B14F-4D97-AF65-F5344CB8AC3E}">
        <p14:creationId xmlns:p14="http://schemas.microsoft.com/office/powerpoint/2010/main" val="306969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4488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295400"/>
            <a:ext cx="10360501" cy="5257800"/>
          </a:xfrm>
        </p:spPr>
        <p:txBody>
          <a:bodyPr>
            <a:normAutofit/>
          </a:bodyPr>
          <a:lstStyle/>
          <a:p>
            <a:pPr algn="just"/>
            <a:r>
              <a:rPr lang="en-US" sz="4000" b="1" dirty="0">
                <a:latin typeface="Tw Cen MT" panose="020B0602020104020603" pitchFamily="34" charset="0"/>
              </a:rPr>
              <a:t>Integrity</a:t>
            </a:r>
            <a:r>
              <a:rPr lang="en-US" sz="4000" dirty="0">
                <a:latin typeface="Tw Cen MT" panose="020B0602020104020603" pitchFamily="34" charset="0"/>
              </a:rPr>
              <a:t> means </a:t>
            </a:r>
            <a:r>
              <a:rPr lang="en-US" sz="4000" b="1" dirty="0">
                <a:latin typeface="Tw Cen MT" panose="020B0602020104020603" pitchFamily="34" charset="0"/>
              </a:rPr>
              <a:t>being honest </a:t>
            </a:r>
            <a:r>
              <a:rPr lang="en-US" sz="4000" dirty="0">
                <a:latin typeface="Tw Cen MT" panose="020B0602020104020603" pitchFamily="34" charset="0"/>
              </a:rPr>
              <a:t>and having strong moral principles. A person with integrity behaves </a:t>
            </a:r>
            <a:r>
              <a:rPr lang="en-US" sz="4000" b="1" dirty="0">
                <a:latin typeface="Tw Cen MT" panose="020B0602020104020603" pitchFamily="34" charset="0"/>
              </a:rPr>
              <a:t>ethically</a:t>
            </a:r>
            <a:r>
              <a:rPr lang="en-US" sz="4000" dirty="0">
                <a:latin typeface="Tw Cen MT" panose="020B0602020104020603" pitchFamily="34" charset="0"/>
              </a:rPr>
              <a:t> and does the right thing, even behind closed doors. </a:t>
            </a:r>
          </a:p>
          <a:p>
            <a:pPr algn="just"/>
            <a:r>
              <a:rPr lang="en-US" sz="4000" dirty="0">
                <a:latin typeface="Tw Cen MT" panose="020B0602020104020603" pitchFamily="34" charset="0"/>
              </a:rPr>
              <a:t>It assures citizens that the government is working in their interest, not just for the select few, and is vital for the economic prosperity and well-being of society.</a:t>
            </a:r>
          </a:p>
        </p:txBody>
      </p:sp>
    </p:spTree>
    <p:extLst>
      <p:ext uri="{BB962C8B-B14F-4D97-AF65-F5344CB8AC3E}">
        <p14:creationId xmlns:p14="http://schemas.microsoft.com/office/powerpoint/2010/main" val="3442394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6774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371600"/>
            <a:ext cx="10360501" cy="5257800"/>
          </a:xfrm>
        </p:spPr>
        <p:txBody>
          <a:bodyPr>
            <a:normAutofit lnSpcReduction="10000"/>
          </a:bodyPr>
          <a:lstStyle/>
          <a:p>
            <a:pPr algn="just"/>
            <a:r>
              <a:rPr lang="en-US" sz="3600" b="1" dirty="0">
                <a:latin typeface="Tw Cen MT" panose="020B0602020104020603" pitchFamily="34" charset="0"/>
              </a:rPr>
              <a:t>Personal Integrity</a:t>
            </a:r>
            <a:r>
              <a:rPr lang="en-US" sz="3600" dirty="0">
                <a:latin typeface="Tw Cen MT" panose="020B0602020104020603" pitchFamily="34" charset="0"/>
              </a:rPr>
              <a:t> is the quality of being truthful and honest with yourself and others, of intentionally aligning your personal behaviors and actions to be aligned with your own values, principles, and ethics. </a:t>
            </a:r>
          </a:p>
          <a:p>
            <a:pPr algn="just"/>
            <a:r>
              <a:rPr lang="en-US" sz="3600" dirty="0">
                <a:latin typeface="Tw Cen MT" panose="020B0602020104020603" pitchFamily="34" charset="0"/>
              </a:rPr>
              <a:t>It is the sum of ethical standards that communicate what kind of person you are in how you treat yourself and others.</a:t>
            </a:r>
          </a:p>
          <a:p>
            <a:pPr algn="just"/>
            <a:r>
              <a:rPr lang="en-US" sz="3600" dirty="0">
                <a:latin typeface="Tw Cen MT" panose="020B0602020104020603" pitchFamily="34" charset="0"/>
              </a:rPr>
              <a:t>To have personal integrity, you have to have self-awareness and have really explored your value system. </a:t>
            </a:r>
          </a:p>
        </p:txBody>
      </p:sp>
    </p:spTree>
    <p:extLst>
      <p:ext uri="{BB962C8B-B14F-4D97-AF65-F5344CB8AC3E}">
        <p14:creationId xmlns:p14="http://schemas.microsoft.com/office/powerpoint/2010/main" val="2163635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8CD1A8-D8E8-042F-C09B-FB1710D5C37A}"/>
              </a:ext>
            </a:extLst>
          </p:cNvPr>
          <p:cNvSpPr txBox="1">
            <a:spLocks/>
          </p:cNvSpPr>
          <p:nvPr/>
        </p:nvSpPr>
        <p:spPr>
          <a:xfrm>
            <a:off x="989012" y="76200"/>
            <a:ext cx="9677400" cy="1143000"/>
          </a:xfrm>
          <a:prstGeom prst="rect">
            <a:avLst/>
          </a:prstGeom>
        </p:spPr>
        <p:txBody>
          <a:bodyPr vert="horz" lIns="121899" tIns="60949" rIns="121899" bIns="60949" rtlCol="0" anchor="ctr">
            <a:normAutofit/>
          </a:bodyPr>
          <a:lst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100000"/>
              </a:lnSpc>
            </a:pPr>
            <a:r>
              <a:rPr lang="en-US" sz="5400" b="1" dirty="0">
                <a:latin typeface="Tw Cen MT" panose="020B0602020104020603" pitchFamily="34" charset="0"/>
              </a:rPr>
              <a:t>| GOVERNANCE INTEGRITY…</a:t>
            </a:r>
          </a:p>
        </p:txBody>
      </p:sp>
      <p:sp>
        <p:nvSpPr>
          <p:cNvPr id="7" name="Content Placeholder 13">
            <a:extLst>
              <a:ext uri="{FF2B5EF4-FFF2-40B4-BE49-F238E27FC236}">
                <a16:creationId xmlns:a16="http://schemas.microsoft.com/office/drawing/2014/main" id="{142963A0-C6FA-DBC2-9896-50689DCE532E}"/>
              </a:ext>
            </a:extLst>
          </p:cNvPr>
          <p:cNvSpPr>
            <a:spLocks noGrp="1"/>
          </p:cNvSpPr>
          <p:nvPr>
            <p:ph idx="1"/>
          </p:nvPr>
        </p:nvSpPr>
        <p:spPr>
          <a:xfrm>
            <a:off x="1141412" y="1295400"/>
            <a:ext cx="10360501" cy="5257800"/>
          </a:xfrm>
        </p:spPr>
        <p:txBody>
          <a:bodyPr>
            <a:normAutofit/>
          </a:bodyPr>
          <a:lstStyle/>
          <a:p>
            <a:pPr algn="just"/>
            <a:r>
              <a:rPr lang="en-US" sz="4000" b="1" dirty="0">
                <a:latin typeface="Tw Cen MT" panose="020B0602020104020603" pitchFamily="34" charset="0"/>
              </a:rPr>
              <a:t>Corporate Integrity</a:t>
            </a:r>
            <a:r>
              <a:rPr lang="en-US" sz="4000" dirty="0">
                <a:latin typeface="Tw Cen MT" panose="020B0602020104020603" pitchFamily="34" charset="0"/>
              </a:rPr>
              <a:t> is about enhancing a company's viability, competitiveness and longevity by aligning commercial goals with honest, transparent ways of doing business throughout the company. </a:t>
            </a:r>
          </a:p>
          <a:p>
            <a:pPr algn="just"/>
            <a:r>
              <a:rPr lang="en-US" sz="4000" b="1" dirty="0">
                <a:latin typeface="Tw Cen MT" panose="020B0602020104020603" pitchFamily="34" charset="0"/>
              </a:rPr>
              <a:t>Misinterpretation</a:t>
            </a:r>
            <a:r>
              <a:rPr lang="en-US" sz="4000" dirty="0">
                <a:latin typeface="Tw Cen MT" panose="020B0602020104020603" pitchFamily="34" charset="0"/>
              </a:rPr>
              <a:t> or </a:t>
            </a:r>
            <a:r>
              <a:rPr lang="en-US" sz="4000" b="1" dirty="0">
                <a:latin typeface="Tw Cen MT" panose="020B0602020104020603" pitchFamily="34" charset="0"/>
              </a:rPr>
              <a:t>ignorance</a:t>
            </a:r>
            <a:r>
              <a:rPr lang="en-US" sz="4000" dirty="0">
                <a:latin typeface="Tw Cen MT" panose="020B0602020104020603" pitchFamily="34" charset="0"/>
              </a:rPr>
              <a:t> of the commercial reality of </a:t>
            </a:r>
            <a:r>
              <a:rPr lang="en-US" sz="4000" b="1" dirty="0">
                <a:latin typeface="Tw Cen MT" panose="020B0602020104020603" pitchFamily="34" charset="0"/>
              </a:rPr>
              <a:t>corporate integrity </a:t>
            </a:r>
            <a:r>
              <a:rPr lang="en-US" sz="4000" dirty="0">
                <a:latin typeface="Tw Cen MT" panose="020B0602020104020603" pitchFamily="34" charset="0"/>
              </a:rPr>
              <a:t>may fatally damage a company.</a:t>
            </a:r>
          </a:p>
        </p:txBody>
      </p:sp>
    </p:spTree>
    <p:extLst>
      <p:ext uri="{BB962C8B-B14F-4D97-AF65-F5344CB8AC3E}">
        <p14:creationId xmlns:p14="http://schemas.microsoft.com/office/powerpoint/2010/main" val="1903492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445</TotalTime>
  <Words>1786</Words>
  <Application>Microsoft Office PowerPoint</Application>
  <PresentationFormat>Custom</PresentationFormat>
  <Paragraphs>128</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Tw Cen MT</vt:lpstr>
      <vt:lpstr>Wingdings</vt:lpstr>
      <vt:lpstr>Tech 16x9</vt:lpstr>
      <vt:lpstr>| FINANCIAL CRIME | CROSS-BORDER CRIME | &amp; GOVERNANCE INTEGRITY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FINANCIAL CRIME | CROSS-BORDER CRIME | &amp; GOVERNANCE INTEGRITY</dc:title>
  <dc:creator>Olusegun Alabi</dc:creator>
  <cp:lastModifiedBy>Olusegun Alabi</cp:lastModifiedBy>
  <cp:revision>1</cp:revision>
  <dcterms:created xsi:type="dcterms:W3CDTF">2023-11-08T02:09:55Z</dcterms:created>
  <dcterms:modified xsi:type="dcterms:W3CDTF">2023-11-08T11:25:38Z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